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75" r:id="rId9"/>
    <p:sldId id="274" r:id="rId10"/>
    <p:sldId id="271" r:id="rId11"/>
    <p:sldId id="276" r:id="rId12"/>
    <p:sldId id="270" r:id="rId13"/>
    <p:sldId id="277" r:id="rId14"/>
    <p:sldId id="261" r:id="rId15"/>
    <p:sldId id="278" r:id="rId16"/>
    <p:sldId id="272" r:id="rId17"/>
    <p:sldId id="279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5" autoAdjust="0"/>
    <p:restoredTop sz="93727" autoAdjust="0"/>
  </p:normalViewPr>
  <p:slideViewPr>
    <p:cSldViewPr snapToGrid="0">
      <p:cViewPr>
        <p:scale>
          <a:sx n="54" d="100"/>
          <a:sy n="54" d="100"/>
        </p:scale>
        <p:origin x="-2178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9242-0A0A-4329-9C96-ED37C4D78550}" type="doc">
      <dgm:prSet loTypeId="urn:microsoft.com/office/officeart/2005/8/layout/vList6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40ED79CD-B010-4012-BFE7-D623DF75CDF0}">
      <dgm:prSet phldrT="[Tekst]"/>
      <dgm:spPr/>
      <dgm:t>
        <a:bodyPr/>
        <a:lstStyle/>
        <a:p>
          <a:r>
            <a:rPr lang="pl-PL" b="1" dirty="0" smtClean="0"/>
            <a:t>Objawy fizyczne</a:t>
          </a:r>
          <a:endParaRPr lang="pl-PL" b="1" dirty="0"/>
        </a:p>
      </dgm:t>
    </dgm:pt>
    <dgm:pt modelId="{F3DE60C5-43D3-49DD-9BE1-BDF14A185339}" type="parTrans" cxnId="{FB7AD934-30CE-4343-9AA5-C31B2CE91B38}">
      <dgm:prSet/>
      <dgm:spPr/>
      <dgm:t>
        <a:bodyPr/>
        <a:lstStyle/>
        <a:p>
          <a:endParaRPr lang="pl-PL"/>
        </a:p>
      </dgm:t>
    </dgm:pt>
    <dgm:pt modelId="{626C180E-34FB-4E08-A4F9-F2135B7B6A3F}" type="sibTrans" cxnId="{FB7AD934-30CE-4343-9AA5-C31B2CE91B38}">
      <dgm:prSet/>
      <dgm:spPr/>
      <dgm:t>
        <a:bodyPr/>
        <a:lstStyle/>
        <a:p>
          <a:endParaRPr lang="pl-PL"/>
        </a:p>
      </dgm:t>
    </dgm:pt>
    <dgm:pt modelId="{60063D4D-57F2-4915-BB66-C688CECD16AA}">
      <dgm:prSet phldrT="[Tekst]"/>
      <dgm:spPr/>
      <dgm:t>
        <a:bodyPr/>
        <a:lstStyle/>
        <a:p>
          <a:r>
            <a:rPr lang="pl-PL" b="1" dirty="0" smtClean="0"/>
            <a:t>Zmęczenie, zmiany apetytu, senność, bóle mięśni i stawów, tkliwość piersi, bóle głowy, wzdęcia, przyrost masy ciała </a:t>
          </a:r>
          <a:endParaRPr lang="pl-PL" b="1" dirty="0"/>
        </a:p>
      </dgm:t>
    </dgm:pt>
    <dgm:pt modelId="{0C5DD658-FA42-47D6-8475-F31A02BF465A}" type="parTrans" cxnId="{29F5B645-D2A5-4102-9392-C17DED72DF64}">
      <dgm:prSet/>
      <dgm:spPr/>
      <dgm:t>
        <a:bodyPr/>
        <a:lstStyle/>
        <a:p>
          <a:endParaRPr lang="pl-PL"/>
        </a:p>
      </dgm:t>
    </dgm:pt>
    <dgm:pt modelId="{7FC3F864-4793-4EE5-9EBB-F8178B19CF75}" type="sibTrans" cxnId="{29F5B645-D2A5-4102-9392-C17DED72DF64}">
      <dgm:prSet/>
      <dgm:spPr/>
      <dgm:t>
        <a:bodyPr/>
        <a:lstStyle/>
        <a:p>
          <a:endParaRPr lang="pl-PL"/>
        </a:p>
      </dgm:t>
    </dgm:pt>
    <dgm:pt modelId="{AE6C38B7-D5D3-4FE6-AA99-222353ACC37B}">
      <dgm:prSet phldrT="[Tekst]"/>
      <dgm:spPr/>
      <dgm:t>
        <a:bodyPr/>
        <a:lstStyle/>
        <a:p>
          <a:r>
            <a:rPr lang="pl-PL" b="1" dirty="0" smtClean="0"/>
            <a:t>Objawy psychiczne</a:t>
          </a:r>
          <a:endParaRPr lang="pl-PL" b="1" dirty="0"/>
        </a:p>
      </dgm:t>
    </dgm:pt>
    <dgm:pt modelId="{EE7F0F6A-0385-4336-A04E-E2E302B445CE}" type="parTrans" cxnId="{620A1181-0390-41F7-88CF-37E530D3AAC0}">
      <dgm:prSet/>
      <dgm:spPr/>
      <dgm:t>
        <a:bodyPr/>
        <a:lstStyle/>
        <a:p>
          <a:endParaRPr lang="pl-PL"/>
        </a:p>
      </dgm:t>
    </dgm:pt>
    <dgm:pt modelId="{4FAFFDF8-7F38-4709-B90D-005DE4A5E656}" type="sibTrans" cxnId="{620A1181-0390-41F7-88CF-37E530D3AAC0}">
      <dgm:prSet/>
      <dgm:spPr/>
      <dgm:t>
        <a:bodyPr/>
        <a:lstStyle/>
        <a:p>
          <a:endParaRPr lang="pl-PL"/>
        </a:p>
      </dgm:t>
    </dgm:pt>
    <dgm:pt modelId="{876DB689-A323-49DE-BFFE-0C90862988FA}">
      <dgm:prSet phldrT="[Tekst]"/>
      <dgm:spPr/>
      <dgm:t>
        <a:bodyPr/>
        <a:lstStyle/>
        <a:p>
          <a:r>
            <a:rPr lang="pl-PL" b="1" dirty="0" smtClean="0"/>
            <a:t>Smutek, przygnębienie, poczucie winy, bezsilność, wahania nastrojów, niepokój, podenerwowanie, konfliktowość, przytłoczenie</a:t>
          </a:r>
          <a:endParaRPr lang="pl-PL" b="1" dirty="0"/>
        </a:p>
      </dgm:t>
    </dgm:pt>
    <dgm:pt modelId="{22F5E3ED-749F-4669-A8DC-2E365404C011}" type="parTrans" cxnId="{946E916A-40FD-4A31-8ADF-4009FED74E46}">
      <dgm:prSet/>
      <dgm:spPr/>
      <dgm:t>
        <a:bodyPr/>
        <a:lstStyle/>
        <a:p>
          <a:endParaRPr lang="pl-PL"/>
        </a:p>
      </dgm:t>
    </dgm:pt>
    <dgm:pt modelId="{BCC58D2D-9C45-47A5-9A9F-9DE4DACDD6DF}" type="sibTrans" cxnId="{946E916A-40FD-4A31-8ADF-4009FED74E46}">
      <dgm:prSet/>
      <dgm:spPr/>
      <dgm:t>
        <a:bodyPr/>
        <a:lstStyle/>
        <a:p>
          <a:endParaRPr lang="pl-PL"/>
        </a:p>
      </dgm:t>
    </dgm:pt>
    <dgm:pt modelId="{03246918-178A-4639-A12E-36E321146D5B}" type="pres">
      <dgm:prSet presAssocID="{55049242-0A0A-4329-9C96-ED37C4D785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47CF448-9656-49A9-9806-1A499F56DE19}" type="pres">
      <dgm:prSet presAssocID="{40ED79CD-B010-4012-BFE7-D623DF75CDF0}" presName="linNode" presStyleCnt="0"/>
      <dgm:spPr/>
      <dgm:t>
        <a:bodyPr/>
        <a:lstStyle/>
        <a:p>
          <a:endParaRPr lang="pl-PL"/>
        </a:p>
      </dgm:t>
    </dgm:pt>
    <dgm:pt modelId="{DC5717FA-9EB7-47EE-8787-E6A4FD488EBF}" type="pres">
      <dgm:prSet presAssocID="{40ED79CD-B010-4012-BFE7-D623DF75CDF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D4A309-E99F-4CCC-AECD-8C87A16265F1}" type="pres">
      <dgm:prSet presAssocID="{40ED79CD-B010-4012-BFE7-D623DF75CDF0}" presName="childShp" presStyleLbl="bgAccFollowNode1" presStyleIdx="0" presStyleCnt="2" custLinFactNeighborX="2487" custLinFactNeighborY="-17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09383D-9389-41BE-BAC2-180AE95F61D6}" type="pres">
      <dgm:prSet presAssocID="{626C180E-34FB-4E08-A4F9-F2135B7B6A3F}" presName="spacing" presStyleCnt="0"/>
      <dgm:spPr/>
      <dgm:t>
        <a:bodyPr/>
        <a:lstStyle/>
        <a:p>
          <a:endParaRPr lang="pl-PL"/>
        </a:p>
      </dgm:t>
    </dgm:pt>
    <dgm:pt modelId="{DD425BE5-A019-4D85-9A0F-5BA3D86E58A5}" type="pres">
      <dgm:prSet presAssocID="{AE6C38B7-D5D3-4FE6-AA99-222353ACC37B}" presName="linNode" presStyleCnt="0"/>
      <dgm:spPr/>
      <dgm:t>
        <a:bodyPr/>
        <a:lstStyle/>
        <a:p>
          <a:endParaRPr lang="pl-PL"/>
        </a:p>
      </dgm:t>
    </dgm:pt>
    <dgm:pt modelId="{E421D69C-183E-448C-B8E9-41FE75EA20AE}" type="pres">
      <dgm:prSet presAssocID="{AE6C38B7-D5D3-4FE6-AA99-222353ACC37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378940-073C-4926-9AA6-2A03DD61EB65}" type="pres">
      <dgm:prSet presAssocID="{AE6C38B7-D5D3-4FE6-AA99-222353ACC37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8CBC831-9D77-4F79-89A8-12856BF81D8A}" type="presOf" srcId="{40ED79CD-B010-4012-BFE7-D623DF75CDF0}" destId="{DC5717FA-9EB7-47EE-8787-E6A4FD488EBF}" srcOrd="0" destOrd="0" presId="urn:microsoft.com/office/officeart/2005/8/layout/vList6"/>
    <dgm:cxn modelId="{BD66EAB6-46F2-437B-9EF1-B7AF0A788936}" type="presOf" srcId="{876DB689-A323-49DE-BFFE-0C90862988FA}" destId="{7D378940-073C-4926-9AA6-2A03DD61EB65}" srcOrd="0" destOrd="0" presId="urn:microsoft.com/office/officeart/2005/8/layout/vList6"/>
    <dgm:cxn modelId="{81D8BB9E-E99B-4FBB-AA35-D126249CEEEC}" type="presOf" srcId="{60063D4D-57F2-4915-BB66-C688CECD16AA}" destId="{36D4A309-E99F-4CCC-AECD-8C87A16265F1}" srcOrd="0" destOrd="0" presId="urn:microsoft.com/office/officeart/2005/8/layout/vList6"/>
    <dgm:cxn modelId="{29F5B645-D2A5-4102-9392-C17DED72DF64}" srcId="{40ED79CD-B010-4012-BFE7-D623DF75CDF0}" destId="{60063D4D-57F2-4915-BB66-C688CECD16AA}" srcOrd="0" destOrd="0" parTransId="{0C5DD658-FA42-47D6-8475-F31A02BF465A}" sibTransId="{7FC3F864-4793-4EE5-9EBB-F8178B19CF75}"/>
    <dgm:cxn modelId="{946E916A-40FD-4A31-8ADF-4009FED74E46}" srcId="{AE6C38B7-D5D3-4FE6-AA99-222353ACC37B}" destId="{876DB689-A323-49DE-BFFE-0C90862988FA}" srcOrd="0" destOrd="0" parTransId="{22F5E3ED-749F-4669-A8DC-2E365404C011}" sibTransId="{BCC58D2D-9C45-47A5-9A9F-9DE4DACDD6DF}"/>
    <dgm:cxn modelId="{96FF34B5-5E74-47AF-8738-72F92886AB2C}" type="presOf" srcId="{AE6C38B7-D5D3-4FE6-AA99-222353ACC37B}" destId="{E421D69C-183E-448C-B8E9-41FE75EA20AE}" srcOrd="0" destOrd="0" presId="urn:microsoft.com/office/officeart/2005/8/layout/vList6"/>
    <dgm:cxn modelId="{1E863F41-0FFA-4477-8D3F-40510D72279F}" type="presOf" srcId="{55049242-0A0A-4329-9C96-ED37C4D78550}" destId="{03246918-178A-4639-A12E-36E321146D5B}" srcOrd="0" destOrd="0" presId="urn:microsoft.com/office/officeart/2005/8/layout/vList6"/>
    <dgm:cxn modelId="{FB7AD934-30CE-4343-9AA5-C31B2CE91B38}" srcId="{55049242-0A0A-4329-9C96-ED37C4D78550}" destId="{40ED79CD-B010-4012-BFE7-D623DF75CDF0}" srcOrd="0" destOrd="0" parTransId="{F3DE60C5-43D3-49DD-9BE1-BDF14A185339}" sibTransId="{626C180E-34FB-4E08-A4F9-F2135B7B6A3F}"/>
    <dgm:cxn modelId="{620A1181-0390-41F7-88CF-37E530D3AAC0}" srcId="{55049242-0A0A-4329-9C96-ED37C4D78550}" destId="{AE6C38B7-D5D3-4FE6-AA99-222353ACC37B}" srcOrd="1" destOrd="0" parTransId="{EE7F0F6A-0385-4336-A04E-E2E302B445CE}" sibTransId="{4FAFFDF8-7F38-4709-B90D-005DE4A5E656}"/>
    <dgm:cxn modelId="{C23D00D5-73DE-4C2A-B923-0810DF86F91D}" type="presParOf" srcId="{03246918-178A-4639-A12E-36E321146D5B}" destId="{C47CF448-9656-49A9-9806-1A499F56DE19}" srcOrd="0" destOrd="0" presId="urn:microsoft.com/office/officeart/2005/8/layout/vList6"/>
    <dgm:cxn modelId="{F5824508-93FE-4D40-9A97-8AE43ADE850F}" type="presParOf" srcId="{C47CF448-9656-49A9-9806-1A499F56DE19}" destId="{DC5717FA-9EB7-47EE-8787-E6A4FD488EBF}" srcOrd="0" destOrd="0" presId="urn:microsoft.com/office/officeart/2005/8/layout/vList6"/>
    <dgm:cxn modelId="{6509EA69-A68F-48EB-8CEA-BFB1956CEF7E}" type="presParOf" srcId="{C47CF448-9656-49A9-9806-1A499F56DE19}" destId="{36D4A309-E99F-4CCC-AECD-8C87A16265F1}" srcOrd="1" destOrd="0" presId="urn:microsoft.com/office/officeart/2005/8/layout/vList6"/>
    <dgm:cxn modelId="{D13451A1-2232-4C4C-AD36-8A1248643C86}" type="presParOf" srcId="{03246918-178A-4639-A12E-36E321146D5B}" destId="{BF09383D-9389-41BE-BAC2-180AE95F61D6}" srcOrd="1" destOrd="0" presId="urn:microsoft.com/office/officeart/2005/8/layout/vList6"/>
    <dgm:cxn modelId="{412EBE0D-07E1-432A-903C-46370BBF916E}" type="presParOf" srcId="{03246918-178A-4639-A12E-36E321146D5B}" destId="{DD425BE5-A019-4D85-9A0F-5BA3D86E58A5}" srcOrd="2" destOrd="0" presId="urn:microsoft.com/office/officeart/2005/8/layout/vList6"/>
    <dgm:cxn modelId="{6B29BC20-BE29-4276-9576-C77CBC66E818}" type="presParOf" srcId="{DD425BE5-A019-4D85-9A0F-5BA3D86E58A5}" destId="{E421D69C-183E-448C-B8E9-41FE75EA20AE}" srcOrd="0" destOrd="0" presId="urn:microsoft.com/office/officeart/2005/8/layout/vList6"/>
    <dgm:cxn modelId="{FB95D580-A7B8-4AB8-A0C7-CF9953BA49F9}" type="presParOf" srcId="{DD425BE5-A019-4D85-9A0F-5BA3D86E58A5}" destId="{7D378940-073C-4926-9AA6-2A03DD61EB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6CCB6A-3389-49AC-95B1-1F4E2EC6B511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EC0E15B5-B705-4C85-8E69-FC60885FA017}">
      <dgm:prSet phldrT="[Tekst]"/>
      <dgm:spPr/>
      <dgm:t>
        <a:bodyPr/>
        <a:lstStyle/>
        <a:p>
          <a:pPr algn="ctr"/>
          <a:r>
            <a:rPr lang="pl-PL" b="1" dirty="0" smtClean="0"/>
            <a:t>Uciążliwe objawy przed i w trakcie miesiączki</a:t>
          </a:r>
        </a:p>
        <a:p>
          <a:pPr algn="ctr"/>
          <a:r>
            <a:rPr lang="pl-PL" b="1" dirty="0" smtClean="0"/>
            <a:t>50-96% </a:t>
          </a:r>
          <a:r>
            <a:rPr lang="pl-PL" b="1" dirty="0" smtClean="0">
              <a:latin typeface="Century Gothic"/>
            </a:rPr>
            <a:t>♀</a:t>
          </a:r>
          <a:endParaRPr lang="pl-PL" b="1" dirty="0"/>
        </a:p>
      </dgm:t>
    </dgm:pt>
    <dgm:pt modelId="{22B378EC-0B8E-452E-A625-104F8F70CBF5}" type="parTrans" cxnId="{A161C628-7B4C-44F8-A4F8-5B64450B6032}">
      <dgm:prSet/>
      <dgm:spPr/>
      <dgm:t>
        <a:bodyPr/>
        <a:lstStyle/>
        <a:p>
          <a:endParaRPr lang="pl-PL"/>
        </a:p>
      </dgm:t>
    </dgm:pt>
    <dgm:pt modelId="{97CA3712-4126-401D-9720-F483D239E075}" type="sibTrans" cxnId="{A161C628-7B4C-44F8-A4F8-5B64450B6032}">
      <dgm:prSet/>
      <dgm:spPr/>
      <dgm:t>
        <a:bodyPr/>
        <a:lstStyle/>
        <a:p>
          <a:endParaRPr lang="pl-PL"/>
        </a:p>
      </dgm:t>
    </dgm:pt>
    <dgm:pt modelId="{DF2DFD5B-68A2-460F-9A1F-9AAF67662D74}">
      <dgm:prSet phldrT="[Tekst]"/>
      <dgm:spPr/>
      <dgm:t>
        <a:bodyPr/>
        <a:lstStyle/>
        <a:p>
          <a:r>
            <a:rPr lang="pl-PL" b="1" dirty="0" smtClean="0"/>
            <a:t>PMS (</a:t>
          </a:r>
          <a:r>
            <a:rPr lang="pl-PL" b="1" dirty="0" err="1" smtClean="0"/>
            <a:t>Premenstrual</a:t>
          </a:r>
          <a:r>
            <a:rPr lang="pl-PL" b="1" dirty="0" smtClean="0"/>
            <a:t> </a:t>
          </a:r>
          <a:r>
            <a:rPr lang="pl-PL" b="1" dirty="0" err="1" smtClean="0"/>
            <a:t>syndrome</a:t>
          </a:r>
          <a:r>
            <a:rPr lang="pl-PL" b="1" dirty="0" smtClean="0"/>
            <a:t>)</a:t>
          </a:r>
        </a:p>
        <a:p>
          <a:r>
            <a:rPr lang="pl-PL" b="1" dirty="0" smtClean="0"/>
            <a:t>30-40% </a:t>
          </a:r>
          <a:r>
            <a:rPr lang="pl-PL" b="1" dirty="0" smtClean="0">
              <a:latin typeface="Century Gothic"/>
            </a:rPr>
            <a:t>♀</a:t>
          </a:r>
          <a:endParaRPr lang="pl-PL" b="1" dirty="0"/>
        </a:p>
      </dgm:t>
    </dgm:pt>
    <dgm:pt modelId="{83601B40-DC8B-415D-A8BC-F8EB672F9267}" type="parTrans" cxnId="{1CF0913B-25A4-48A8-80F8-1D0059C1234E}">
      <dgm:prSet/>
      <dgm:spPr/>
      <dgm:t>
        <a:bodyPr/>
        <a:lstStyle/>
        <a:p>
          <a:endParaRPr lang="pl-PL"/>
        </a:p>
      </dgm:t>
    </dgm:pt>
    <dgm:pt modelId="{9656E376-F946-432E-B070-C388F99855E5}" type="sibTrans" cxnId="{1CF0913B-25A4-48A8-80F8-1D0059C1234E}">
      <dgm:prSet/>
      <dgm:spPr/>
      <dgm:t>
        <a:bodyPr/>
        <a:lstStyle/>
        <a:p>
          <a:endParaRPr lang="pl-PL"/>
        </a:p>
      </dgm:t>
    </dgm:pt>
    <dgm:pt modelId="{6E0F8EB0-7128-473D-8646-9D5C32DEDF1A}">
      <dgm:prSet phldrT="[Tekst]"/>
      <dgm:spPr/>
      <dgm:t>
        <a:bodyPr/>
        <a:lstStyle/>
        <a:p>
          <a:r>
            <a:rPr lang="pl-PL" b="1" dirty="0" smtClean="0"/>
            <a:t>PMDD (</a:t>
          </a:r>
          <a:r>
            <a:rPr lang="pl-PL" b="1" dirty="0" err="1" smtClean="0"/>
            <a:t>Premenstrual</a:t>
          </a:r>
          <a:r>
            <a:rPr lang="pl-PL" b="1" dirty="0" smtClean="0"/>
            <a:t> </a:t>
          </a:r>
          <a:r>
            <a:rPr lang="pl-PL" b="1" dirty="0" err="1" smtClean="0"/>
            <a:t>dysphoric</a:t>
          </a:r>
          <a:r>
            <a:rPr lang="pl-PL" b="1" dirty="0" smtClean="0"/>
            <a:t> </a:t>
          </a:r>
          <a:r>
            <a:rPr lang="pl-PL" b="1" dirty="0" err="1" smtClean="0"/>
            <a:t>disorder</a:t>
          </a:r>
          <a:r>
            <a:rPr lang="pl-PL" b="1" dirty="0" smtClean="0"/>
            <a:t>)</a:t>
          </a:r>
        </a:p>
        <a:p>
          <a:r>
            <a:rPr lang="pl-PL" b="1" dirty="0" smtClean="0"/>
            <a:t>3-8% </a:t>
          </a:r>
          <a:r>
            <a:rPr lang="pl-PL" b="1" dirty="0" smtClean="0">
              <a:latin typeface="Century Gothic"/>
            </a:rPr>
            <a:t>♀</a:t>
          </a:r>
          <a:endParaRPr lang="pl-PL" b="1" dirty="0"/>
        </a:p>
      </dgm:t>
    </dgm:pt>
    <dgm:pt modelId="{3F467697-28EE-4E2C-9B98-ABCFA61DB170}" type="parTrans" cxnId="{0700B137-2358-4C6D-AE97-0F920EDC6C0F}">
      <dgm:prSet/>
      <dgm:spPr/>
      <dgm:t>
        <a:bodyPr/>
        <a:lstStyle/>
        <a:p>
          <a:endParaRPr lang="pl-PL"/>
        </a:p>
      </dgm:t>
    </dgm:pt>
    <dgm:pt modelId="{B8B1471E-F56C-40D6-BFC8-0E3F51387D28}" type="sibTrans" cxnId="{0700B137-2358-4C6D-AE97-0F920EDC6C0F}">
      <dgm:prSet/>
      <dgm:spPr/>
      <dgm:t>
        <a:bodyPr/>
        <a:lstStyle/>
        <a:p>
          <a:endParaRPr lang="pl-PL"/>
        </a:p>
      </dgm:t>
    </dgm:pt>
    <dgm:pt modelId="{4D36D0C7-6E20-47F3-B59E-C95BB26A840F}" type="pres">
      <dgm:prSet presAssocID="{7A6CCB6A-3389-49AC-95B1-1F4E2EC6B5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F12EF4CE-87B3-4E69-A80D-07E3FAEC97C5}" type="pres">
      <dgm:prSet presAssocID="{EC0E15B5-B705-4C85-8E69-FC60885FA017}" presName="hierRoot1" presStyleCnt="0"/>
      <dgm:spPr/>
      <dgm:t>
        <a:bodyPr/>
        <a:lstStyle/>
        <a:p>
          <a:endParaRPr lang="pl-PL"/>
        </a:p>
      </dgm:t>
    </dgm:pt>
    <dgm:pt modelId="{8998AD64-2481-4FAF-8855-E71D00F16E66}" type="pres">
      <dgm:prSet presAssocID="{EC0E15B5-B705-4C85-8E69-FC60885FA017}" presName="composite" presStyleCnt="0"/>
      <dgm:spPr/>
      <dgm:t>
        <a:bodyPr/>
        <a:lstStyle/>
        <a:p>
          <a:endParaRPr lang="pl-PL"/>
        </a:p>
      </dgm:t>
    </dgm:pt>
    <dgm:pt modelId="{7F073FED-34D0-45BA-90A6-AC7863DE59B4}" type="pres">
      <dgm:prSet presAssocID="{EC0E15B5-B705-4C85-8E69-FC60885FA017}" presName="background" presStyleLbl="node0" presStyleIdx="0" presStyleCnt="1"/>
      <dgm:spPr/>
      <dgm:t>
        <a:bodyPr/>
        <a:lstStyle/>
        <a:p>
          <a:endParaRPr lang="pl-PL"/>
        </a:p>
      </dgm:t>
    </dgm:pt>
    <dgm:pt modelId="{E701F86E-C271-4F4E-AF49-BCBF3B14C363}" type="pres">
      <dgm:prSet presAssocID="{EC0E15B5-B705-4C85-8E69-FC60885FA017}" presName="text" presStyleLbl="fgAcc0" presStyleIdx="0" presStyleCnt="1" custScaleX="22553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411EA5A-C7F2-4623-99F9-B6605743FCE2}" type="pres">
      <dgm:prSet presAssocID="{EC0E15B5-B705-4C85-8E69-FC60885FA017}" presName="hierChild2" presStyleCnt="0"/>
      <dgm:spPr/>
      <dgm:t>
        <a:bodyPr/>
        <a:lstStyle/>
        <a:p>
          <a:endParaRPr lang="pl-PL"/>
        </a:p>
      </dgm:t>
    </dgm:pt>
    <dgm:pt modelId="{EEC535F3-CF12-4B76-B31C-AB9D9765DEBA}" type="pres">
      <dgm:prSet presAssocID="{83601B40-DC8B-415D-A8BC-F8EB672F9267}" presName="Name10" presStyleLbl="parChTrans1D2" presStyleIdx="0" presStyleCnt="1"/>
      <dgm:spPr/>
      <dgm:t>
        <a:bodyPr/>
        <a:lstStyle/>
        <a:p>
          <a:endParaRPr lang="pl-PL"/>
        </a:p>
      </dgm:t>
    </dgm:pt>
    <dgm:pt modelId="{1A16A625-AC40-4E9C-931B-EA90180306EF}" type="pres">
      <dgm:prSet presAssocID="{DF2DFD5B-68A2-460F-9A1F-9AAF67662D74}" presName="hierRoot2" presStyleCnt="0"/>
      <dgm:spPr/>
      <dgm:t>
        <a:bodyPr/>
        <a:lstStyle/>
        <a:p>
          <a:endParaRPr lang="pl-PL"/>
        </a:p>
      </dgm:t>
    </dgm:pt>
    <dgm:pt modelId="{129B2664-25F1-46EA-A807-3D4C50A13265}" type="pres">
      <dgm:prSet presAssocID="{DF2DFD5B-68A2-460F-9A1F-9AAF67662D74}" presName="composite2" presStyleCnt="0"/>
      <dgm:spPr/>
      <dgm:t>
        <a:bodyPr/>
        <a:lstStyle/>
        <a:p>
          <a:endParaRPr lang="pl-PL"/>
        </a:p>
      </dgm:t>
    </dgm:pt>
    <dgm:pt modelId="{7621F984-D998-4311-AD74-FE3C4D519BA0}" type="pres">
      <dgm:prSet presAssocID="{DF2DFD5B-68A2-460F-9A1F-9AAF67662D74}" presName="background2" presStyleLbl="node2" presStyleIdx="0" presStyleCnt="1"/>
      <dgm:spPr/>
      <dgm:t>
        <a:bodyPr/>
        <a:lstStyle/>
        <a:p>
          <a:endParaRPr lang="pl-PL"/>
        </a:p>
      </dgm:t>
    </dgm:pt>
    <dgm:pt modelId="{0D9766FC-DCB9-40B5-B498-072574ACE10E}" type="pres">
      <dgm:prSet presAssocID="{DF2DFD5B-68A2-460F-9A1F-9AAF67662D74}" presName="text2" presStyleLbl="fgAcc2" presStyleIdx="0" presStyleCnt="1" custScaleX="22373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B0C4AAB-6BB6-47DB-91F5-AD5CBBDAABBD}" type="pres">
      <dgm:prSet presAssocID="{DF2DFD5B-68A2-460F-9A1F-9AAF67662D74}" presName="hierChild3" presStyleCnt="0"/>
      <dgm:spPr/>
      <dgm:t>
        <a:bodyPr/>
        <a:lstStyle/>
        <a:p>
          <a:endParaRPr lang="pl-PL"/>
        </a:p>
      </dgm:t>
    </dgm:pt>
    <dgm:pt modelId="{47D2B0DF-048B-45D6-B832-6A5EB997A737}" type="pres">
      <dgm:prSet presAssocID="{3F467697-28EE-4E2C-9B98-ABCFA61DB170}" presName="Name17" presStyleLbl="parChTrans1D3" presStyleIdx="0" presStyleCnt="1"/>
      <dgm:spPr/>
      <dgm:t>
        <a:bodyPr/>
        <a:lstStyle/>
        <a:p>
          <a:endParaRPr lang="pl-PL"/>
        </a:p>
      </dgm:t>
    </dgm:pt>
    <dgm:pt modelId="{A4C1B40E-B285-4668-8605-1E815B1A86BD}" type="pres">
      <dgm:prSet presAssocID="{6E0F8EB0-7128-473D-8646-9D5C32DEDF1A}" presName="hierRoot3" presStyleCnt="0"/>
      <dgm:spPr/>
      <dgm:t>
        <a:bodyPr/>
        <a:lstStyle/>
        <a:p>
          <a:endParaRPr lang="pl-PL"/>
        </a:p>
      </dgm:t>
    </dgm:pt>
    <dgm:pt modelId="{505CBF00-51F4-4075-B657-0B15F34FBD67}" type="pres">
      <dgm:prSet presAssocID="{6E0F8EB0-7128-473D-8646-9D5C32DEDF1A}" presName="composite3" presStyleCnt="0"/>
      <dgm:spPr/>
      <dgm:t>
        <a:bodyPr/>
        <a:lstStyle/>
        <a:p>
          <a:endParaRPr lang="pl-PL"/>
        </a:p>
      </dgm:t>
    </dgm:pt>
    <dgm:pt modelId="{5D2EA3FC-FC38-4D40-ABB2-56650F918717}" type="pres">
      <dgm:prSet presAssocID="{6E0F8EB0-7128-473D-8646-9D5C32DEDF1A}" presName="background3" presStyleLbl="node3" presStyleIdx="0" presStyleCnt="1"/>
      <dgm:spPr/>
      <dgm:t>
        <a:bodyPr/>
        <a:lstStyle/>
        <a:p>
          <a:endParaRPr lang="pl-PL"/>
        </a:p>
      </dgm:t>
    </dgm:pt>
    <dgm:pt modelId="{94C53F6B-2E53-408B-9A59-75A4F8317C9A}" type="pres">
      <dgm:prSet presAssocID="{6E0F8EB0-7128-473D-8646-9D5C32DEDF1A}" presName="text3" presStyleLbl="fgAcc3" presStyleIdx="0" presStyleCnt="1" custScaleX="23394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E5403D5-746F-4AA2-B66E-714D478FFEDC}" type="pres">
      <dgm:prSet presAssocID="{6E0F8EB0-7128-473D-8646-9D5C32DEDF1A}" presName="hierChild4" presStyleCnt="0"/>
      <dgm:spPr/>
      <dgm:t>
        <a:bodyPr/>
        <a:lstStyle/>
        <a:p>
          <a:endParaRPr lang="pl-PL"/>
        </a:p>
      </dgm:t>
    </dgm:pt>
  </dgm:ptLst>
  <dgm:cxnLst>
    <dgm:cxn modelId="{8C2A36A3-13BD-411B-A044-09FA03C44C92}" type="presOf" srcId="{6E0F8EB0-7128-473D-8646-9D5C32DEDF1A}" destId="{94C53F6B-2E53-408B-9A59-75A4F8317C9A}" srcOrd="0" destOrd="0" presId="urn:microsoft.com/office/officeart/2005/8/layout/hierarchy1"/>
    <dgm:cxn modelId="{D7CEE2EF-1502-4F2A-9E1F-EF33EE14C045}" type="presOf" srcId="{3F467697-28EE-4E2C-9B98-ABCFA61DB170}" destId="{47D2B0DF-048B-45D6-B832-6A5EB997A737}" srcOrd="0" destOrd="0" presId="urn:microsoft.com/office/officeart/2005/8/layout/hierarchy1"/>
    <dgm:cxn modelId="{673B0487-DD35-45C7-AF78-B2BBA2412557}" type="presOf" srcId="{EC0E15B5-B705-4C85-8E69-FC60885FA017}" destId="{E701F86E-C271-4F4E-AF49-BCBF3B14C363}" srcOrd="0" destOrd="0" presId="urn:microsoft.com/office/officeart/2005/8/layout/hierarchy1"/>
    <dgm:cxn modelId="{57F437BC-C052-4661-9830-985E7B9351E4}" type="presOf" srcId="{DF2DFD5B-68A2-460F-9A1F-9AAF67662D74}" destId="{0D9766FC-DCB9-40B5-B498-072574ACE10E}" srcOrd="0" destOrd="0" presId="urn:microsoft.com/office/officeart/2005/8/layout/hierarchy1"/>
    <dgm:cxn modelId="{01E74768-88DF-41A4-A568-B8D464048B4C}" type="presOf" srcId="{83601B40-DC8B-415D-A8BC-F8EB672F9267}" destId="{EEC535F3-CF12-4B76-B31C-AB9D9765DEBA}" srcOrd="0" destOrd="0" presId="urn:microsoft.com/office/officeart/2005/8/layout/hierarchy1"/>
    <dgm:cxn modelId="{0700B137-2358-4C6D-AE97-0F920EDC6C0F}" srcId="{DF2DFD5B-68A2-460F-9A1F-9AAF67662D74}" destId="{6E0F8EB0-7128-473D-8646-9D5C32DEDF1A}" srcOrd="0" destOrd="0" parTransId="{3F467697-28EE-4E2C-9B98-ABCFA61DB170}" sibTransId="{B8B1471E-F56C-40D6-BFC8-0E3F51387D28}"/>
    <dgm:cxn modelId="{1CF0913B-25A4-48A8-80F8-1D0059C1234E}" srcId="{EC0E15B5-B705-4C85-8E69-FC60885FA017}" destId="{DF2DFD5B-68A2-460F-9A1F-9AAF67662D74}" srcOrd="0" destOrd="0" parTransId="{83601B40-DC8B-415D-A8BC-F8EB672F9267}" sibTransId="{9656E376-F946-432E-B070-C388F99855E5}"/>
    <dgm:cxn modelId="{A161C628-7B4C-44F8-A4F8-5B64450B6032}" srcId="{7A6CCB6A-3389-49AC-95B1-1F4E2EC6B511}" destId="{EC0E15B5-B705-4C85-8E69-FC60885FA017}" srcOrd="0" destOrd="0" parTransId="{22B378EC-0B8E-452E-A625-104F8F70CBF5}" sibTransId="{97CA3712-4126-401D-9720-F483D239E075}"/>
    <dgm:cxn modelId="{64606EF4-421E-487C-9164-1334E5B3C050}" type="presOf" srcId="{7A6CCB6A-3389-49AC-95B1-1F4E2EC6B511}" destId="{4D36D0C7-6E20-47F3-B59E-C95BB26A840F}" srcOrd="0" destOrd="0" presId="urn:microsoft.com/office/officeart/2005/8/layout/hierarchy1"/>
    <dgm:cxn modelId="{CBFA8692-15EA-4952-A997-CBC0620002A6}" type="presParOf" srcId="{4D36D0C7-6E20-47F3-B59E-C95BB26A840F}" destId="{F12EF4CE-87B3-4E69-A80D-07E3FAEC97C5}" srcOrd="0" destOrd="0" presId="urn:microsoft.com/office/officeart/2005/8/layout/hierarchy1"/>
    <dgm:cxn modelId="{D7D50A30-D085-4518-AAF9-4CF61015597B}" type="presParOf" srcId="{F12EF4CE-87B3-4E69-A80D-07E3FAEC97C5}" destId="{8998AD64-2481-4FAF-8855-E71D00F16E66}" srcOrd="0" destOrd="0" presId="urn:microsoft.com/office/officeart/2005/8/layout/hierarchy1"/>
    <dgm:cxn modelId="{7AF6F3C0-7826-4FC0-B75D-5A9502A0DA7D}" type="presParOf" srcId="{8998AD64-2481-4FAF-8855-E71D00F16E66}" destId="{7F073FED-34D0-45BA-90A6-AC7863DE59B4}" srcOrd="0" destOrd="0" presId="urn:microsoft.com/office/officeart/2005/8/layout/hierarchy1"/>
    <dgm:cxn modelId="{DE2A7862-C9D1-4EDB-AAFB-C03C94AFF7D6}" type="presParOf" srcId="{8998AD64-2481-4FAF-8855-E71D00F16E66}" destId="{E701F86E-C271-4F4E-AF49-BCBF3B14C363}" srcOrd="1" destOrd="0" presId="urn:microsoft.com/office/officeart/2005/8/layout/hierarchy1"/>
    <dgm:cxn modelId="{78773701-91C6-48D6-9DB8-ACFD7F4E141A}" type="presParOf" srcId="{F12EF4CE-87B3-4E69-A80D-07E3FAEC97C5}" destId="{C411EA5A-C7F2-4623-99F9-B6605743FCE2}" srcOrd="1" destOrd="0" presId="urn:microsoft.com/office/officeart/2005/8/layout/hierarchy1"/>
    <dgm:cxn modelId="{1FFBDA98-A826-4195-A4D8-1BD85BC63FE9}" type="presParOf" srcId="{C411EA5A-C7F2-4623-99F9-B6605743FCE2}" destId="{EEC535F3-CF12-4B76-B31C-AB9D9765DEBA}" srcOrd="0" destOrd="0" presId="urn:microsoft.com/office/officeart/2005/8/layout/hierarchy1"/>
    <dgm:cxn modelId="{8B4452C9-0174-4523-A6E5-A1ADC8C9D114}" type="presParOf" srcId="{C411EA5A-C7F2-4623-99F9-B6605743FCE2}" destId="{1A16A625-AC40-4E9C-931B-EA90180306EF}" srcOrd="1" destOrd="0" presId="urn:microsoft.com/office/officeart/2005/8/layout/hierarchy1"/>
    <dgm:cxn modelId="{D14A9294-2966-409B-86F2-4C65880DAF32}" type="presParOf" srcId="{1A16A625-AC40-4E9C-931B-EA90180306EF}" destId="{129B2664-25F1-46EA-A807-3D4C50A13265}" srcOrd="0" destOrd="0" presId="urn:microsoft.com/office/officeart/2005/8/layout/hierarchy1"/>
    <dgm:cxn modelId="{2FF9BFB6-6952-4029-8DB4-77C1F6F7E6C8}" type="presParOf" srcId="{129B2664-25F1-46EA-A807-3D4C50A13265}" destId="{7621F984-D998-4311-AD74-FE3C4D519BA0}" srcOrd="0" destOrd="0" presId="urn:microsoft.com/office/officeart/2005/8/layout/hierarchy1"/>
    <dgm:cxn modelId="{746255FC-FC18-4C72-83B5-E3537F119AC2}" type="presParOf" srcId="{129B2664-25F1-46EA-A807-3D4C50A13265}" destId="{0D9766FC-DCB9-40B5-B498-072574ACE10E}" srcOrd="1" destOrd="0" presId="urn:microsoft.com/office/officeart/2005/8/layout/hierarchy1"/>
    <dgm:cxn modelId="{9FACC5C3-BAE3-4F3C-A228-84211A7318F2}" type="presParOf" srcId="{1A16A625-AC40-4E9C-931B-EA90180306EF}" destId="{AB0C4AAB-6BB6-47DB-91F5-AD5CBBDAABBD}" srcOrd="1" destOrd="0" presId="urn:microsoft.com/office/officeart/2005/8/layout/hierarchy1"/>
    <dgm:cxn modelId="{CC2B9E27-E480-437D-A1E4-C9F8F33A78F4}" type="presParOf" srcId="{AB0C4AAB-6BB6-47DB-91F5-AD5CBBDAABBD}" destId="{47D2B0DF-048B-45D6-B832-6A5EB997A737}" srcOrd="0" destOrd="0" presId="urn:microsoft.com/office/officeart/2005/8/layout/hierarchy1"/>
    <dgm:cxn modelId="{BC8AFDA0-4926-41F4-95A9-192CFBAE77C2}" type="presParOf" srcId="{AB0C4AAB-6BB6-47DB-91F5-AD5CBBDAABBD}" destId="{A4C1B40E-B285-4668-8605-1E815B1A86BD}" srcOrd="1" destOrd="0" presId="urn:microsoft.com/office/officeart/2005/8/layout/hierarchy1"/>
    <dgm:cxn modelId="{B183BCBA-0FE4-4C7F-9C9A-D336135FEDE7}" type="presParOf" srcId="{A4C1B40E-B285-4668-8605-1E815B1A86BD}" destId="{505CBF00-51F4-4075-B657-0B15F34FBD67}" srcOrd="0" destOrd="0" presId="urn:microsoft.com/office/officeart/2005/8/layout/hierarchy1"/>
    <dgm:cxn modelId="{BB9881C2-A5B3-4D01-8015-50DF26DD94C1}" type="presParOf" srcId="{505CBF00-51F4-4075-B657-0B15F34FBD67}" destId="{5D2EA3FC-FC38-4D40-ABB2-56650F918717}" srcOrd="0" destOrd="0" presId="urn:microsoft.com/office/officeart/2005/8/layout/hierarchy1"/>
    <dgm:cxn modelId="{B73806A6-92A5-48C4-A221-901EB8C70C1E}" type="presParOf" srcId="{505CBF00-51F4-4075-B657-0B15F34FBD67}" destId="{94C53F6B-2E53-408B-9A59-75A4F8317C9A}" srcOrd="1" destOrd="0" presId="urn:microsoft.com/office/officeart/2005/8/layout/hierarchy1"/>
    <dgm:cxn modelId="{ED3F7600-FE49-4E4B-B264-887C99086CE2}" type="presParOf" srcId="{A4C1B40E-B285-4668-8605-1E815B1A86BD}" destId="{2E5403D5-746F-4AA2-B66E-714D478FFE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76442-1876-46DB-968A-2464F3CA6639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F2754BB8-B173-4BDC-A5B2-0A068AC8EC1F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Etiologia - nieznana</a:t>
          </a:r>
          <a:endParaRPr lang="pl-PL" dirty="0">
            <a:solidFill>
              <a:schemeClr val="tx1"/>
            </a:solidFill>
          </a:endParaRPr>
        </a:p>
      </dgm:t>
    </dgm:pt>
    <dgm:pt modelId="{478F8C6A-FF2E-4786-A323-674137BA01BF}" type="parTrans" cxnId="{77CAE70A-4044-413E-8AD1-9221225BDF97}">
      <dgm:prSet/>
      <dgm:spPr/>
      <dgm:t>
        <a:bodyPr/>
        <a:lstStyle/>
        <a:p>
          <a:endParaRPr lang="pl-PL"/>
        </a:p>
      </dgm:t>
    </dgm:pt>
    <dgm:pt modelId="{34DFA544-2E20-4395-A0D7-918E901214B3}" type="sibTrans" cxnId="{77CAE70A-4044-413E-8AD1-9221225BDF97}">
      <dgm:prSet/>
      <dgm:spPr/>
      <dgm:t>
        <a:bodyPr/>
        <a:lstStyle/>
        <a:p>
          <a:endParaRPr lang="pl-PL"/>
        </a:p>
      </dgm:t>
    </dgm:pt>
    <dgm:pt modelId="{184505E8-6F56-493D-9F97-792ADE1B4AA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Leczenie farmakologiczne – tylko objawowe</a:t>
          </a:r>
          <a:endParaRPr lang="pl-PL" dirty="0">
            <a:solidFill>
              <a:schemeClr val="tx1"/>
            </a:solidFill>
          </a:endParaRPr>
        </a:p>
      </dgm:t>
    </dgm:pt>
    <dgm:pt modelId="{71E54336-C70D-4968-B6C0-7AC08EE14D88}" type="parTrans" cxnId="{5783005B-07B5-4CB1-8D5A-5D36CF556001}">
      <dgm:prSet/>
      <dgm:spPr/>
      <dgm:t>
        <a:bodyPr/>
        <a:lstStyle/>
        <a:p>
          <a:endParaRPr lang="pl-PL"/>
        </a:p>
      </dgm:t>
    </dgm:pt>
    <dgm:pt modelId="{5CAA36C2-A5A6-490A-A5F8-3B02A7AA5FE8}" type="sibTrans" cxnId="{5783005B-07B5-4CB1-8D5A-5D36CF556001}">
      <dgm:prSet/>
      <dgm:spPr/>
      <dgm:t>
        <a:bodyPr/>
        <a:lstStyle/>
        <a:p>
          <a:endParaRPr lang="pl-PL"/>
        </a:p>
      </dgm:t>
    </dgm:pt>
    <dgm:pt modelId="{4EF5DF43-D456-4DC9-9785-A23D44D66B03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Sposób żywienia </a:t>
          </a:r>
        </a:p>
        <a:p>
          <a:r>
            <a:rPr lang="pl-PL" b="1" dirty="0" smtClean="0">
              <a:solidFill>
                <a:schemeClr val="tx1"/>
              </a:solidFill>
            </a:rPr>
            <a:t>Aktywność fizyczna</a:t>
          </a:r>
        </a:p>
        <a:p>
          <a:r>
            <a:rPr lang="pl-PL" b="1" dirty="0" smtClean="0">
              <a:solidFill>
                <a:schemeClr val="tx1"/>
              </a:solidFill>
            </a:rPr>
            <a:t>Terapia</a:t>
          </a:r>
        </a:p>
        <a:p>
          <a:r>
            <a:rPr lang="pl-PL" b="1" dirty="0" smtClean="0">
              <a:solidFill>
                <a:schemeClr val="tx1"/>
              </a:solidFill>
            </a:rPr>
            <a:t>Higiena snu</a:t>
          </a:r>
          <a:endParaRPr lang="pl-PL" b="1" dirty="0">
            <a:solidFill>
              <a:schemeClr val="tx1"/>
            </a:solidFill>
          </a:endParaRPr>
        </a:p>
      </dgm:t>
    </dgm:pt>
    <dgm:pt modelId="{F2C4F629-1987-484E-8E1F-9397FC3D6D58}" type="parTrans" cxnId="{49761E92-76C3-4B5D-96A1-4729BEB6D5BB}">
      <dgm:prSet/>
      <dgm:spPr/>
      <dgm:t>
        <a:bodyPr/>
        <a:lstStyle/>
        <a:p>
          <a:endParaRPr lang="pl-PL"/>
        </a:p>
      </dgm:t>
    </dgm:pt>
    <dgm:pt modelId="{23F1A7C7-01C6-4145-9F47-143692A1B345}" type="sibTrans" cxnId="{49761E92-76C3-4B5D-96A1-4729BEB6D5BB}">
      <dgm:prSet/>
      <dgm:spPr/>
      <dgm:t>
        <a:bodyPr/>
        <a:lstStyle/>
        <a:p>
          <a:endParaRPr lang="pl-PL"/>
        </a:p>
      </dgm:t>
    </dgm:pt>
    <dgm:pt modelId="{1E6A1728-417A-4F2D-B457-5D1BDA196552}" type="pres">
      <dgm:prSet presAssocID="{B6076442-1876-46DB-968A-2464F3CA6639}" presName="CompostProcess" presStyleCnt="0">
        <dgm:presLayoutVars>
          <dgm:dir/>
          <dgm:resizeHandles val="exact"/>
        </dgm:presLayoutVars>
      </dgm:prSet>
      <dgm:spPr/>
    </dgm:pt>
    <dgm:pt modelId="{9FDD3D26-3B9D-4421-89FB-528BB2AF221B}" type="pres">
      <dgm:prSet presAssocID="{B6076442-1876-46DB-968A-2464F3CA6639}" presName="arrow" presStyleLbl="bgShp" presStyleIdx="0" presStyleCnt="1"/>
      <dgm:spPr/>
    </dgm:pt>
    <dgm:pt modelId="{7A86B33E-B222-4EE2-82F6-F9E285D2A460}" type="pres">
      <dgm:prSet presAssocID="{B6076442-1876-46DB-968A-2464F3CA6639}" presName="linearProcess" presStyleCnt="0"/>
      <dgm:spPr/>
    </dgm:pt>
    <dgm:pt modelId="{12F25647-BC16-4E8E-822C-85244A93F52A}" type="pres">
      <dgm:prSet presAssocID="{F2754BB8-B173-4BDC-A5B2-0A068AC8EC1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3C3A68-35F2-448E-A8D8-8BA930C0C1B8}" type="pres">
      <dgm:prSet presAssocID="{34DFA544-2E20-4395-A0D7-918E901214B3}" presName="sibTrans" presStyleCnt="0"/>
      <dgm:spPr/>
    </dgm:pt>
    <dgm:pt modelId="{908945EC-8CEB-4F45-BB05-FF251646C639}" type="pres">
      <dgm:prSet presAssocID="{184505E8-6F56-493D-9F97-792ADE1B4AA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79D266-0022-450C-9DDB-4FF66329CE96}" type="pres">
      <dgm:prSet presAssocID="{5CAA36C2-A5A6-490A-A5F8-3B02A7AA5FE8}" presName="sibTrans" presStyleCnt="0"/>
      <dgm:spPr/>
    </dgm:pt>
    <dgm:pt modelId="{AF64D32D-6E9A-4823-87ED-E5AE352AE299}" type="pres">
      <dgm:prSet presAssocID="{4EF5DF43-D456-4DC9-9785-A23D44D66B0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783005B-07B5-4CB1-8D5A-5D36CF556001}" srcId="{B6076442-1876-46DB-968A-2464F3CA6639}" destId="{184505E8-6F56-493D-9F97-792ADE1B4AA3}" srcOrd="1" destOrd="0" parTransId="{71E54336-C70D-4968-B6C0-7AC08EE14D88}" sibTransId="{5CAA36C2-A5A6-490A-A5F8-3B02A7AA5FE8}"/>
    <dgm:cxn modelId="{8DA1B8E6-980A-4B3F-8052-821183F91A2E}" type="presOf" srcId="{B6076442-1876-46DB-968A-2464F3CA6639}" destId="{1E6A1728-417A-4F2D-B457-5D1BDA196552}" srcOrd="0" destOrd="0" presId="urn:microsoft.com/office/officeart/2005/8/layout/hProcess9"/>
    <dgm:cxn modelId="{306208EC-36F0-4D94-A197-E741A07F414A}" type="presOf" srcId="{F2754BB8-B173-4BDC-A5B2-0A068AC8EC1F}" destId="{12F25647-BC16-4E8E-822C-85244A93F52A}" srcOrd="0" destOrd="0" presId="urn:microsoft.com/office/officeart/2005/8/layout/hProcess9"/>
    <dgm:cxn modelId="{95852688-7910-4968-8D35-7A52C5CAD0BB}" type="presOf" srcId="{4EF5DF43-D456-4DC9-9785-A23D44D66B03}" destId="{AF64D32D-6E9A-4823-87ED-E5AE352AE299}" srcOrd="0" destOrd="0" presId="urn:microsoft.com/office/officeart/2005/8/layout/hProcess9"/>
    <dgm:cxn modelId="{77CAE70A-4044-413E-8AD1-9221225BDF97}" srcId="{B6076442-1876-46DB-968A-2464F3CA6639}" destId="{F2754BB8-B173-4BDC-A5B2-0A068AC8EC1F}" srcOrd="0" destOrd="0" parTransId="{478F8C6A-FF2E-4786-A323-674137BA01BF}" sibTransId="{34DFA544-2E20-4395-A0D7-918E901214B3}"/>
    <dgm:cxn modelId="{80AEC770-B375-482B-9706-DC6A23B13B89}" type="presOf" srcId="{184505E8-6F56-493D-9F97-792ADE1B4AA3}" destId="{908945EC-8CEB-4F45-BB05-FF251646C639}" srcOrd="0" destOrd="0" presId="urn:microsoft.com/office/officeart/2005/8/layout/hProcess9"/>
    <dgm:cxn modelId="{49761E92-76C3-4B5D-96A1-4729BEB6D5BB}" srcId="{B6076442-1876-46DB-968A-2464F3CA6639}" destId="{4EF5DF43-D456-4DC9-9785-A23D44D66B03}" srcOrd="2" destOrd="0" parTransId="{F2C4F629-1987-484E-8E1F-9397FC3D6D58}" sibTransId="{23F1A7C7-01C6-4145-9F47-143692A1B345}"/>
    <dgm:cxn modelId="{E16E4CD6-E5E0-40CE-AD77-87736B8455FD}" type="presParOf" srcId="{1E6A1728-417A-4F2D-B457-5D1BDA196552}" destId="{9FDD3D26-3B9D-4421-89FB-528BB2AF221B}" srcOrd="0" destOrd="0" presId="urn:microsoft.com/office/officeart/2005/8/layout/hProcess9"/>
    <dgm:cxn modelId="{71EE420B-EE43-4D00-AB1B-86CD322888C7}" type="presParOf" srcId="{1E6A1728-417A-4F2D-B457-5D1BDA196552}" destId="{7A86B33E-B222-4EE2-82F6-F9E285D2A460}" srcOrd="1" destOrd="0" presId="urn:microsoft.com/office/officeart/2005/8/layout/hProcess9"/>
    <dgm:cxn modelId="{10EAF1B2-616E-4062-AEBF-7E72A91C7B0E}" type="presParOf" srcId="{7A86B33E-B222-4EE2-82F6-F9E285D2A460}" destId="{12F25647-BC16-4E8E-822C-85244A93F52A}" srcOrd="0" destOrd="0" presId="urn:microsoft.com/office/officeart/2005/8/layout/hProcess9"/>
    <dgm:cxn modelId="{3B34B18E-F88F-4E2A-B050-2A1EF0F8B286}" type="presParOf" srcId="{7A86B33E-B222-4EE2-82F6-F9E285D2A460}" destId="{AF3C3A68-35F2-448E-A8D8-8BA930C0C1B8}" srcOrd="1" destOrd="0" presId="urn:microsoft.com/office/officeart/2005/8/layout/hProcess9"/>
    <dgm:cxn modelId="{FEE9AD3B-DF8E-47FB-B014-1D16C9B03186}" type="presParOf" srcId="{7A86B33E-B222-4EE2-82F6-F9E285D2A460}" destId="{908945EC-8CEB-4F45-BB05-FF251646C639}" srcOrd="2" destOrd="0" presId="urn:microsoft.com/office/officeart/2005/8/layout/hProcess9"/>
    <dgm:cxn modelId="{A03C6AC3-F30E-4B61-BEF0-63384E5405F5}" type="presParOf" srcId="{7A86B33E-B222-4EE2-82F6-F9E285D2A460}" destId="{1479D266-0022-450C-9DDB-4FF66329CE96}" srcOrd="3" destOrd="0" presId="urn:microsoft.com/office/officeart/2005/8/layout/hProcess9"/>
    <dgm:cxn modelId="{218D990A-72A3-4A00-9041-D53BBC9B519C}" type="presParOf" srcId="{7A86B33E-B222-4EE2-82F6-F9E285D2A460}" destId="{AF64D32D-6E9A-4823-87ED-E5AE352AE29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26A9-2842-4D53-90A9-3360135B7990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994C0CD8-3BE3-415E-A8FC-B53122B13757}">
      <dgm:prSet phldrT="[Tekst]"/>
      <dgm:spPr/>
      <dgm:t>
        <a:bodyPr/>
        <a:lstStyle/>
        <a:p>
          <a:r>
            <a:rPr lang="pl-PL" dirty="0" smtClean="0"/>
            <a:t>Aktywność fizyczna</a:t>
          </a:r>
          <a:endParaRPr lang="pl-PL" dirty="0"/>
        </a:p>
      </dgm:t>
    </dgm:pt>
    <dgm:pt modelId="{71F5B60A-A5F9-4AEF-AECD-E39065514543}" type="parTrans" cxnId="{CD44F075-F9FC-4A89-B54A-EC45F5A836BA}">
      <dgm:prSet/>
      <dgm:spPr/>
      <dgm:t>
        <a:bodyPr/>
        <a:lstStyle/>
        <a:p>
          <a:endParaRPr lang="pl-PL"/>
        </a:p>
      </dgm:t>
    </dgm:pt>
    <dgm:pt modelId="{9B3AB38A-C9AE-499D-B25C-F9EE8814711C}" type="sibTrans" cxnId="{CD44F075-F9FC-4A89-B54A-EC45F5A836BA}">
      <dgm:prSet/>
      <dgm:spPr/>
      <dgm:t>
        <a:bodyPr/>
        <a:lstStyle/>
        <a:p>
          <a:endParaRPr lang="pl-PL"/>
        </a:p>
      </dgm:t>
    </dgm:pt>
    <dgm:pt modelId="{EE8EB692-C3EA-48EC-9F47-29489792EC04}">
      <dgm:prSet phldrT="[Tekst]"/>
      <dgm:spPr/>
      <dgm:t>
        <a:bodyPr/>
        <a:lstStyle/>
        <a:p>
          <a:r>
            <a:rPr lang="pl-PL" dirty="0" smtClean="0"/>
            <a:t>71 wyników</a:t>
          </a:r>
          <a:endParaRPr lang="pl-PL" dirty="0"/>
        </a:p>
      </dgm:t>
    </dgm:pt>
    <dgm:pt modelId="{14BBD6E7-E84C-48E4-8ED4-87A74F4F0971}" type="parTrans" cxnId="{16FD9745-63DC-498C-9C70-333F0687E476}">
      <dgm:prSet/>
      <dgm:spPr/>
      <dgm:t>
        <a:bodyPr/>
        <a:lstStyle/>
        <a:p>
          <a:endParaRPr lang="pl-PL"/>
        </a:p>
      </dgm:t>
    </dgm:pt>
    <dgm:pt modelId="{CAD84D57-FEFD-470C-B5E0-F2C9DF906F14}" type="sibTrans" cxnId="{16FD9745-63DC-498C-9C70-333F0687E476}">
      <dgm:prSet/>
      <dgm:spPr/>
      <dgm:t>
        <a:bodyPr/>
        <a:lstStyle/>
        <a:p>
          <a:endParaRPr lang="pl-PL"/>
        </a:p>
      </dgm:t>
    </dgm:pt>
    <dgm:pt modelId="{10C86991-91C2-4BFD-A22B-8E00561C4AE7}">
      <dgm:prSet/>
      <dgm:spPr/>
      <dgm:t>
        <a:bodyPr/>
        <a:lstStyle/>
        <a:p>
          <a:r>
            <a:rPr lang="pl-PL" dirty="0" smtClean="0"/>
            <a:t>4 badania oryginalne</a:t>
          </a:r>
          <a:endParaRPr lang="pl-PL" dirty="0"/>
        </a:p>
      </dgm:t>
    </dgm:pt>
    <dgm:pt modelId="{FE43B286-9957-42AF-8548-734AB1E3F4CD}" type="parTrans" cxnId="{2908F91A-3F85-4EC6-9DB9-ACD8A7BA64A1}">
      <dgm:prSet/>
      <dgm:spPr/>
      <dgm:t>
        <a:bodyPr/>
        <a:lstStyle/>
        <a:p>
          <a:endParaRPr lang="pl-PL"/>
        </a:p>
      </dgm:t>
    </dgm:pt>
    <dgm:pt modelId="{69CB5107-7248-4A49-84CA-A7C625B0FE2D}" type="sibTrans" cxnId="{2908F91A-3F85-4EC6-9DB9-ACD8A7BA64A1}">
      <dgm:prSet/>
      <dgm:spPr/>
      <dgm:t>
        <a:bodyPr/>
        <a:lstStyle/>
        <a:p>
          <a:endParaRPr lang="pl-PL"/>
        </a:p>
      </dgm:t>
    </dgm:pt>
    <dgm:pt modelId="{A64FAC1C-4A32-494A-A7D3-F3C1758DD2CF}" type="pres">
      <dgm:prSet presAssocID="{A4E826A9-2842-4D53-90A9-3360135B79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16F8FD1-D6D0-4E17-B41C-9D0F85DE0D67}" type="pres">
      <dgm:prSet presAssocID="{994C0CD8-3BE3-415E-A8FC-B53122B13757}" presName="hierRoot1" presStyleCnt="0"/>
      <dgm:spPr/>
    </dgm:pt>
    <dgm:pt modelId="{37A9FBA1-C668-4951-8370-F11AC29C002F}" type="pres">
      <dgm:prSet presAssocID="{994C0CD8-3BE3-415E-A8FC-B53122B13757}" presName="composite" presStyleCnt="0"/>
      <dgm:spPr/>
    </dgm:pt>
    <dgm:pt modelId="{8C2F2CC6-C4EE-4678-937E-BE394826FEBF}" type="pres">
      <dgm:prSet presAssocID="{994C0CD8-3BE3-415E-A8FC-B53122B13757}" presName="background" presStyleLbl="node0" presStyleIdx="0" presStyleCnt="1"/>
      <dgm:spPr/>
    </dgm:pt>
    <dgm:pt modelId="{97AE98CF-60A4-4E83-ACAD-FA1F5A8D48BA}" type="pres">
      <dgm:prSet presAssocID="{994C0CD8-3BE3-415E-A8FC-B53122B13757}" presName="text" presStyleLbl="fgAcc0" presStyleIdx="0" presStyleCnt="1" custScaleX="22754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0194CC5-3701-43F0-A583-54F24DDAE362}" type="pres">
      <dgm:prSet presAssocID="{994C0CD8-3BE3-415E-A8FC-B53122B13757}" presName="hierChild2" presStyleCnt="0"/>
      <dgm:spPr/>
    </dgm:pt>
    <dgm:pt modelId="{165F9004-3B9C-4021-8345-2D5E6AE78603}" type="pres">
      <dgm:prSet presAssocID="{14BBD6E7-E84C-48E4-8ED4-87A74F4F0971}" presName="Name10" presStyleLbl="parChTrans1D2" presStyleIdx="0" presStyleCnt="1"/>
      <dgm:spPr/>
      <dgm:t>
        <a:bodyPr/>
        <a:lstStyle/>
        <a:p>
          <a:endParaRPr lang="pl-PL"/>
        </a:p>
      </dgm:t>
    </dgm:pt>
    <dgm:pt modelId="{9FEB3625-8EB6-41FA-930B-96093098C42F}" type="pres">
      <dgm:prSet presAssocID="{EE8EB692-C3EA-48EC-9F47-29489792EC04}" presName="hierRoot2" presStyleCnt="0"/>
      <dgm:spPr/>
    </dgm:pt>
    <dgm:pt modelId="{8C4D2DFB-51EC-4193-BBBA-F163AA77E04D}" type="pres">
      <dgm:prSet presAssocID="{EE8EB692-C3EA-48EC-9F47-29489792EC04}" presName="composite2" presStyleCnt="0"/>
      <dgm:spPr/>
    </dgm:pt>
    <dgm:pt modelId="{B62C0D6D-3BB9-4799-AE94-53B83FDEE450}" type="pres">
      <dgm:prSet presAssocID="{EE8EB692-C3EA-48EC-9F47-29489792EC04}" presName="background2" presStyleLbl="node2" presStyleIdx="0" presStyleCnt="1"/>
      <dgm:spPr/>
    </dgm:pt>
    <dgm:pt modelId="{1B13EDEF-7C4D-4099-8061-EDD3A2357B9A}" type="pres">
      <dgm:prSet presAssocID="{EE8EB692-C3EA-48EC-9F47-29489792EC04}" presName="text2" presStyleLbl="fgAcc2" presStyleIdx="0" presStyleCnt="1" custScaleX="23366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A6437A-272B-48F3-BCE3-17FD8049009D}" type="pres">
      <dgm:prSet presAssocID="{EE8EB692-C3EA-48EC-9F47-29489792EC04}" presName="hierChild3" presStyleCnt="0"/>
      <dgm:spPr/>
    </dgm:pt>
    <dgm:pt modelId="{D90B0E76-568B-4BAD-A64C-6F6C2BF715A7}" type="pres">
      <dgm:prSet presAssocID="{FE43B286-9957-42AF-8548-734AB1E3F4CD}" presName="Name17" presStyleLbl="parChTrans1D3" presStyleIdx="0" presStyleCnt="1"/>
      <dgm:spPr/>
      <dgm:t>
        <a:bodyPr/>
        <a:lstStyle/>
        <a:p>
          <a:endParaRPr lang="pl-PL"/>
        </a:p>
      </dgm:t>
    </dgm:pt>
    <dgm:pt modelId="{6FC9965A-53BC-407B-A0E0-2F0803A795AD}" type="pres">
      <dgm:prSet presAssocID="{10C86991-91C2-4BFD-A22B-8E00561C4AE7}" presName="hierRoot3" presStyleCnt="0"/>
      <dgm:spPr/>
    </dgm:pt>
    <dgm:pt modelId="{C84D23C5-7856-4DBC-AE82-E6BFB87F842C}" type="pres">
      <dgm:prSet presAssocID="{10C86991-91C2-4BFD-A22B-8E00561C4AE7}" presName="composite3" presStyleCnt="0"/>
      <dgm:spPr/>
    </dgm:pt>
    <dgm:pt modelId="{CF159F62-4DA4-41B7-BC77-9996D0EDEDEB}" type="pres">
      <dgm:prSet presAssocID="{10C86991-91C2-4BFD-A22B-8E00561C4AE7}" presName="background3" presStyleLbl="node3" presStyleIdx="0" presStyleCnt="1"/>
      <dgm:spPr/>
    </dgm:pt>
    <dgm:pt modelId="{6CDD442F-9220-4CA9-B186-2D22290FA113}" type="pres">
      <dgm:prSet presAssocID="{10C86991-91C2-4BFD-A22B-8E00561C4AE7}" presName="text3" presStyleLbl="fgAcc3" presStyleIdx="0" presStyleCnt="1" custScaleX="2351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5A708D-44D0-434A-9B28-B6B96FA24E58}" type="pres">
      <dgm:prSet presAssocID="{10C86991-91C2-4BFD-A22B-8E00561C4AE7}" presName="hierChild4" presStyleCnt="0"/>
      <dgm:spPr/>
    </dgm:pt>
  </dgm:ptLst>
  <dgm:cxnLst>
    <dgm:cxn modelId="{EF3BD192-67E4-46ED-9559-CE5FA7638210}" type="presOf" srcId="{14BBD6E7-E84C-48E4-8ED4-87A74F4F0971}" destId="{165F9004-3B9C-4021-8345-2D5E6AE78603}" srcOrd="0" destOrd="0" presId="urn:microsoft.com/office/officeart/2005/8/layout/hierarchy1"/>
    <dgm:cxn modelId="{A321C293-BC24-434F-9F4C-F062EBA79F9B}" type="presOf" srcId="{FE43B286-9957-42AF-8548-734AB1E3F4CD}" destId="{D90B0E76-568B-4BAD-A64C-6F6C2BF715A7}" srcOrd="0" destOrd="0" presId="urn:microsoft.com/office/officeart/2005/8/layout/hierarchy1"/>
    <dgm:cxn modelId="{3A7A3C64-4CED-41DC-9BA2-885AA9F83F22}" type="presOf" srcId="{10C86991-91C2-4BFD-A22B-8E00561C4AE7}" destId="{6CDD442F-9220-4CA9-B186-2D22290FA113}" srcOrd="0" destOrd="0" presId="urn:microsoft.com/office/officeart/2005/8/layout/hierarchy1"/>
    <dgm:cxn modelId="{2908F91A-3F85-4EC6-9DB9-ACD8A7BA64A1}" srcId="{EE8EB692-C3EA-48EC-9F47-29489792EC04}" destId="{10C86991-91C2-4BFD-A22B-8E00561C4AE7}" srcOrd="0" destOrd="0" parTransId="{FE43B286-9957-42AF-8548-734AB1E3F4CD}" sibTransId="{69CB5107-7248-4A49-84CA-A7C625B0FE2D}"/>
    <dgm:cxn modelId="{29AD6D59-DDAF-4103-8B4A-09DC9CA298B5}" type="presOf" srcId="{EE8EB692-C3EA-48EC-9F47-29489792EC04}" destId="{1B13EDEF-7C4D-4099-8061-EDD3A2357B9A}" srcOrd="0" destOrd="0" presId="urn:microsoft.com/office/officeart/2005/8/layout/hierarchy1"/>
    <dgm:cxn modelId="{CD44F075-F9FC-4A89-B54A-EC45F5A836BA}" srcId="{A4E826A9-2842-4D53-90A9-3360135B7990}" destId="{994C0CD8-3BE3-415E-A8FC-B53122B13757}" srcOrd="0" destOrd="0" parTransId="{71F5B60A-A5F9-4AEF-AECD-E39065514543}" sibTransId="{9B3AB38A-C9AE-499D-B25C-F9EE8814711C}"/>
    <dgm:cxn modelId="{C877DCDA-D189-49A2-8AE9-9BA3D08E3450}" type="presOf" srcId="{A4E826A9-2842-4D53-90A9-3360135B7990}" destId="{A64FAC1C-4A32-494A-A7D3-F3C1758DD2CF}" srcOrd="0" destOrd="0" presId="urn:microsoft.com/office/officeart/2005/8/layout/hierarchy1"/>
    <dgm:cxn modelId="{16FD9745-63DC-498C-9C70-333F0687E476}" srcId="{994C0CD8-3BE3-415E-A8FC-B53122B13757}" destId="{EE8EB692-C3EA-48EC-9F47-29489792EC04}" srcOrd="0" destOrd="0" parTransId="{14BBD6E7-E84C-48E4-8ED4-87A74F4F0971}" sibTransId="{CAD84D57-FEFD-470C-B5E0-F2C9DF906F14}"/>
    <dgm:cxn modelId="{37DF1886-A5E6-47E0-848C-DB365B0BC36F}" type="presOf" srcId="{994C0CD8-3BE3-415E-A8FC-B53122B13757}" destId="{97AE98CF-60A4-4E83-ACAD-FA1F5A8D48BA}" srcOrd="0" destOrd="0" presId="urn:microsoft.com/office/officeart/2005/8/layout/hierarchy1"/>
    <dgm:cxn modelId="{2AD12262-37BF-4241-9AF0-783E223E704F}" type="presParOf" srcId="{A64FAC1C-4A32-494A-A7D3-F3C1758DD2CF}" destId="{816F8FD1-D6D0-4E17-B41C-9D0F85DE0D67}" srcOrd="0" destOrd="0" presId="urn:microsoft.com/office/officeart/2005/8/layout/hierarchy1"/>
    <dgm:cxn modelId="{8173685E-0E35-4BCE-9F0E-2F0382B194C1}" type="presParOf" srcId="{816F8FD1-D6D0-4E17-B41C-9D0F85DE0D67}" destId="{37A9FBA1-C668-4951-8370-F11AC29C002F}" srcOrd="0" destOrd="0" presId="urn:microsoft.com/office/officeart/2005/8/layout/hierarchy1"/>
    <dgm:cxn modelId="{C6EBA023-F6C3-4A3E-8DDB-02B6B9FF1A6D}" type="presParOf" srcId="{37A9FBA1-C668-4951-8370-F11AC29C002F}" destId="{8C2F2CC6-C4EE-4678-937E-BE394826FEBF}" srcOrd="0" destOrd="0" presId="urn:microsoft.com/office/officeart/2005/8/layout/hierarchy1"/>
    <dgm:cxn modelId="{374AB45C-CE17-4975-93CB-ACD6DDE875D1}" type="presParOf" srcId="{37A9FBA1-C668-4951-8370-F11AC29C002F}" destId="{97AE98CF-60A4-4E83-ACAD-FA1F5A8D48BA}" srcOrd="1" destOrd="0" presId="urn:microsoft.com/office/officeart/2005/8/layout/hierarchy1"/>
    <dgm:cxn modelId="{E6604E43-8F19-4EFA-A9ED-069F234F447F}" type="presParOf" srcId="{816F8FD1-D6D0-4E17-B41C-9D0F85DE0D67}" destId="{00194CC5-3701-43F0-A583-54F24DDAE362}" srcOrd="1" destOrd="0" presId="urn:microsoft.com/office/officeart/2005/8/layout/hierarchy1"/>
    <dgm:cxn modelId="{AFE8A3D5-E5FD-47EE-8372-56D146A713BA}" type="presParOf" srcId="{00194CC5-3701-43F0-A583-54F24DDAE362}" destId="{165F9004-3B9C-4021-8345-2D5E6AE78603}" srcOrd="0" destOrd="0" presId="urn:microsoft.com/office/officeart/2005/8/layout/hierarchy1"/>
    <dgm:cxn modelId="{E025D032-FF25-4BD1-8988-B03F4A191EB7}" type="presParOf" srcId="{00194CC5-3701-43F0-A583-54F24DDAE362}" destId="{9FEB3625-8EB6-41FA-930B-96093098C42F}" srcOrd="1" destOrd="0" presId="urn:microsoft.com/office/officeart/2005/8/layout/hierarchy1"/>
    <dgm:cxn modelId="{C85BBB22-BF9C-4492-BFEC-F430479FA87B}" type="presParOf" srcId="{9FEB3625-8EB6-41FA-930B-96093098C42F}" destId="{8C4D2DFB-51EC-4193-BBBA-F163AA77E04D}" srcOrd="0" destOrd="0" presId="urn:microsoft.com/office/officeart/2005/8/layout/hierarchy1"/>
    <dgm:cxn modelId="{604FE68A-ECA5-4D63-A6DD-0A0C1DD0A685}" type="presParOf" srcId="{8C4D2DFB-51EC-4193-BBBA-F163AA77E04D}" destId="{B62C0D6D-3BB9-4799-AE94-53B83FDEE450}" srcOrd="0" destOrd="0" presId="urn:microsoft.com/office/officeart/2005/8/layout/hierarchy1"/>
    <dgm:cxn modelId="{DD9C460D-EB54-4A51-AE81-3B466DA336EA}" type="presParOf" srcId="{8C4D2DFB-51EC-4193-BBBA-F163AA77E04D}" destId="{1B13EDEF-7C4D-4099-8061-EDD3A2357B9A}" srcOrd="1" destOrd="0" presId="urn:microsoft.com/office/officeart/2005/8/layout/hierarchy1"/>
    <dgm:cxn modelId="{5CEDB39B-D428-4F20-B7DC-5BD186459993}" type="presParOf" srcId="{9FEB3625-8EB6-41FA-930B-96093098C42F}" destId="{17A6437A-272B-48F3-BCE3-17FD8049009D}" srcOrd="1" destOrd="0" presId="urn:microsoft.com/office/officeart/2005/8/layout/hierarchy1"/>
    <dgm:cxn modelId="{FE4AAD40-B16E-4696-A4AD-E81418A64265}" type="presParOf" srcId="{17A6437A-272B-48F3-BCE3-17FD8049009D}" destId="{D90B0E76-568B-4BAD-A64C-6F6C2BF715A7}" srcOrd="0" destOrd="0" presId="urn:microsoft.com/office/officeart/2005/8/layout/hierarchy1"/>
    <dgm:cxn modelId="{7525E10E-A345-4E15-9766-831AD39FF4E5}" type="presParOf" srcId="{17A6437A-272B-48F3-BCE3-17FD8049009D}" destId="{6FC9965A-53BC-407B-A0E0-2F0803A795AD}" srcOrd="1" destOrd="0" presId="urn:microsoft.com/office/officeart/2005/8/layout/hierarchy1"/>
    <dgm:cxn modelId="{19609657-1C3F-401A-8360-B1B9AAA8B4C6}" type="presParOf" srcId="{6FC9965A-53BC-407B-A0E0-2F0803A795AD}" destId="{C84D23C5-7856-4DBC-AE82-E6BFB87F842C}" srcOrd="0" destOrd="0" presId="urn:microsoft.com/office/officeart/2005/8/layout/hierarchy1"/>
    <dgm:cxn modelId="{A056EC44-0027-46E0-A78D-43846C599946}" type="presParOf" srcId="{C84D23C5-7856-4DBC-AE82-E6BFB87F842C}" destId="{CF159F62-4DA4-41B7-BC77-9996D0EDEDEB}" srcOrd="0" destOrd="0" presId="urn:microsoft.com/office/officeart/2005/8/layout/hierarchy1"/>
    <dgm:cxn modelId="{06375891-224E-4460-822B-D67FD2B9F9AC}" type="presParOf" srcId="{C84D23C5-7856-4DBC-AE82-E6BFB87F842C}" destId="{6CDD442F-9220-4CA9-B186-2D22290FA113}" srcOrd="1" destOrd="0" presId="urn:microsoft.com/office/officeart/2005/8/layout/hierarchy1"/>
    <dgm:cxn modelId="{3B385DCB-C044-46E1-B939-50FC677F92AD}" type="presParOf" srcId="{6FC9965A-53BC-407B-A0E0-2F0803A795AD}" destId="{195A708D-44D0-434A-9B28-B6B96FA24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E826A9-2842-4D53-90A9-3360135B79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94C0CD8-3BE3-415E-A8FC-B53122B13757}">
      <dgm:prSet phldrT="[Tekst]"/>
      <dgm:spPr/>
      <dgm:t>
        <a:bodyPr/>
        <a:lstStyle/>
        <a:p>
          <a:r>
            <a:rPr lang="pl-PL" dirty="0" smtClean="0"/>
            <a:t>Higiena snu</a:t>
          </a:r>
          <a:endParaRPr lang="pl-PL" dirty="0"/>
        </a:p>
      </dgm:t>
    </dgm:pt>
    <dgm:pt modelId="{71F5B60A-A5F9-4AEF-AECD-E39065514543}" type="parTrans" cxnId="{CD44F075-F9FC-4A89-B54A-EC45F5A836BA}">
      <dgm:prSet/>
      <dgm:spPr/>
      <dgm:t>
        <a:bodyPr/>
        <a:lstStyle/>
        <a:p>
          <a:endParaRPr lang="pl-PL"/>
        </a:p>
      </dgm:t>
    </dgm:pt>
    <dgm:pt modelId="{9B3AB38A-C9AE-499D-B25C-F9EE8814711C}" type="sibTrans" cxnId="{CD44F075-F9FC-4A89-B54A-EC45F5A836BA}">
      <dgm:prSet/>
      <dgm:spPr/>
      <dgm:t>
        <a:bodyPr/>
        <a:lstStyle/>
        <a:p>
          <a:endParaRPr lang="pl-PL"/>
        </a:p>
      </dgm:t>
    </dgm:pt>
    <dgm:pt modelId="{EE8EB692-C3EA-48EC-9F47-29489792EC04}">
      <dgm:prSet phldrT="[Tekst]"/>
      <dgm:spPr/>
      <dgm:t>
        <a:bodyPr/>
        <a:lstStyle/>
        <a:p>
          <a:r>
            <a:rPr lang="pl-PL" dirty="0" smtClean="0"/>
            <a:t>34 wyniki</a:t>
          </a:r>
        </a:p>
      </dgm:t>
    </dgm:pt>
    <dgm:pt modelId="{14BBD6E7-E84C-48E4-8ED4-87A74F4F0971}" type="parTrans" cxnId="{16FD9745-63DC-498C-9C70-333F0687E476}">
      <dgm:prSet/>
      <dgm:spPr/>
      <dgm:t>
        <a:bodyPr/>
        <a:lstStyle/>
        <a:p>
          <a:endParaRPr lang="pl-PL"/>
        </a:p>
      </dgm:t>
    </dgm:pt>
    <dgm:pt modelId="{CAD84D57-FEFD-470C-B5E0-F2C9DF906F14}" type="sibTrans" cxnId="{16FD9745-63DC-498C-9C70-333F0687E476}">
      <dgm:prSet/>
      <dgm:spPr/>
      <dgm:t>
        <a:bodyPr/>
        <a:lstStyle/>
        <a:p>
          <a:endParaRPr lang="pl-PL"/>
        </a:p>
      </dgm:t>
    </dgm:pt>
    <dgm:pt modelId="{10C86991-91C2-4BFD-A22B-8E00561C4AE7}">
      <dgm:prSet/>
      <dgm:spPr/>
      <dgm:t>
        <a:bodyPr/>
        <a:lstStyle/>
        <a:p>
          <a:r>
            <a:rPr lang="pl-PL" dirty="0" smtClean="0"/>
            <a:t>5 badań oryginalnych</a:t>
          </a:r>
          <a:endParaRPr lang="pl-PL" dirty="0"/>
        </a:p>
      </dgm:t>
    </dgm:pt>
    <dgm:pt modelId="{FE43B286-9957-42AF-8548-734AB1E3F4CD}" type="parTrans" cxnId="{2908F91A-3F85-4EC6-9DB9-ACD8A7BA64A1}">
      <dgm:prSet/>
      <dgm:spPr/>
      <dgm:t>
        <a:bodyPr/>
        <a:lstStyle/>
        <a:p>
          <a:endParaRPr lang="pl-PL"/>
        </a:p>
      </dgm:t>
    </dgm:pt>
    <dgm:pt modelId="{69CB5107-7248-4A49-84CA-A7C625B0FE2D}" type="sibTrans" cxnId="{2908F91A-3F85-4EC6-9DB9-ACD8A7BA64A1}">
      <dgm:prSet/>
      <dgm:spPr/>
      <dgm:t>
        <a:bodyPr/>
        <a:lstStyle/>
        <a:p>
          <a:endParaRPr lang="pl-PL"/>
        </a:p>
      </dgm:t>
    </dgm:pt>
    <dgm:pt modelId="{A64FAC1C-4A32-494A-A7D3-F3C1758DD2CF}" type="pres">
      <dgm:prSet presAssocID="{A4E826A9-2842-4D53-90A9-3360135B79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16F8FD1-D6D0-4E17-B41C-9D0F85DE0D67}" type="pres">
      <dgm:prSet presAssocID="{994C0CD8-3BE3-415E-A8FC-B53122B13757}" presName="hierRoot1" presStyleCnt="0"/>
      <dgm:spPr/>
    </dgm:pt>
    <dgm:pt modelId="{37A9FBA1-C668-4951-8370-F11AC29C002F}" type="pres">
      <dgm:prSet presAssocID="{994C0CD8-3BE3-415E-A8FC-B53122B13757}" presName="composite" presStyleCnt="0"/>
      <dgm:spPr/>
    </dgm:pt>
    <dgm:pt modelId="{8C2F2CC6-C4EE-4678-937E-BE394826FEBF}" type="pres">
      <dgm:prSet presAssocID="{994C0CD8-3BE3-415E-A8FC-B53122B13757}" presName="background" presStyleLbl="node0" presStyleIdx="0" presStyleCnt="1"/>
      <dgm:spPr/>
    </dgm:pt>
    <dgm:pt modelId="{97AE98CF-60A4-4E83-ACAD-FA1F5A8D48BA}" type="pres">
      <dgm:prSet presAssocID="{994C0CD8-3BE3-415E-A8FC-B53122B13757}" presName="text" presStyleLbl="fgAcc0" presStyleIdx="0" presStyleCnt="1" custScaleX="22754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0194CC5-3701-43F0-A583-54F24DDAE362}" type="pres">
      <dgm:prSet presAssocID="{994C0CD8-3BE3-415E-A8FC-B53122B13757}" presName="hierChild2" presStyleCnt="0"/>
      <dgm:spPr/>
    </dgm:pt>
    <dgm:pt modelId="{165F9004-3B9C-4021-8345-2D5E6AE78603}" type="pres">
      <dgm:prSet presAssocID="{14BBD6E7-E84C-48E4-8ED4-87A74F4F0971}" presName="Name10" presStyleLbl="parChTrans1D2" presStyleIdx="0" presStyleCnt="1"/>
      <dgm:spPr/>
      <dgm:t>
        <a:bodyPr/>
        <a:lstStyle/>
        <a:p>
          <a:endParaRPr lang="pl-PL"/>
        </a:p>
      </dgm:t>
    </dgm:pt>
    <dgm:pt modelId="{9FEB3625-8EB6-41FA-930B-96093098C42F}" type="pres">
      <dgm:prSet presAssocID="{EE8EB692-C3EA-48EC-9F47-29489792EC04}" presName="hierRoot2" presStyleCnt="0"/>
      <dgm:spPr/>
    </dgm:pt>
    <dgm:pt modelId="{8C4D2DFB-51EC-4193-BBBA-F163AA77E04D}" type="pres">
      <dgm:prSet presAssocID="{EE8EB692-C3EA-48EC-9F47-29489792EC04}" presName="composite2" presStyleCnt="0"/>
      <dgm:spPr/>
    </dgm:pt>
    <dgm:pt modelId="{B62C0D6D-3BB9-4799-AE94-53B83FDEE450}" type="pres">
      <dgm:prSet presAssocID="{EE8EB692-C3EA-48EC-9F47-29489792EC04}" presName="background2" presStyleLbl="node2" presStyleIdx="0" presStyleCnt="1"/>
      <dgm:spPr/>
    </dgm:pt>
    <dgm:pt modelId="{1B13EDEF-7C4D-4099-8061-EDD3A2357B9A}" type="pres">
      <dgm:prSet presAssocID="{EE8EB692-C3EA-48EC-9F47-29489792EC04}" presName="text2" presStyleLbl="fgAcc2" presStyleIdx="0" presStyleCnt="1" custScaleX="23366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A6437A-272B-48F3-BCE3-17FD8049009D}" type="pres">
      <dgm:prSet presAssocID="{EE8EB692-C3EA-48EC-9F47-29489792EC04}" presName="hierChild3" presStyleCnt="0"/>
      <dgm:spPr/>
    </dgm:pt>
    <dgm:pt modelId="{D90B0E76-568B-4BAD-A64C-6F6C2BF715A7}" type="pres">
      <dgm:prSet presAssocID="{FE43B286-9957-42AF-8548-734AB1E3F4CD}" presName="Name17" presStyleLbl="parChTrans1D3" presStyleIdx="0" presStyleCnt="1"/>
      <dgm:spPr/>
      <dgm:t>
        <a:bodyPr/>
        <a:lstStyle/>
        <a:p>
          <a:endParaRPr lang="pl-PL"/>
        </a:p>
      </dgm:t>
    </dgm:pt>
    <dgm:pt modelId="{6FC9965A-53BC-407B-A0E0-2F0803A795AD}" type="pres">
      <dgm:prSet presAssocID="{10C86991-91C2-4BFD-A22B-8E00561C4AE7}" presName="hierRoot3" presStyleCnt="0"/>
      <dgm:spPr/>
    </dgm:pt>
    <dgm:pt modelId="{C84D23C5-7856-4DBC-AE82-E6BFB87F842C}" type="pres">
      <dgm:prSet presAssocID="{10C86991-91C2-4BFD-A22B-8E00561C4AE7}" presName="composite3" presStyleCnt="0"/>
      <dgm:spPr/>
    </dgm:pt>
    <dgm:pt modelId="{CF159F62-4DA4-41B7-BC77-9996D0EDEDEB}" type="pres">
      <dgm:prSet presAssocID="{10C86991-91C2-4BFD-A22B-8E00561C4AE7}" presName="background3" presStyleLbl="node3" presStyleIdx="0" presStyleCnt="1"/>
      <dgm:spPr/>
    </dgm:pt>
    <dgm:pt modelId="{6CDD442F-9220-4CA9-B186-2D22290FA113}" type="pres">
      <dgm:prSet presAssocID="{10C86991-91C2-4BFD-A22B-8E00561C4AE7}" presName="text3" presStyleLbl="fgAcc3" presStyleIdx="0" presStyleCnt="1" custScaleX="23519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5A708D-44D0-434A-9B28-B6B96FA24E58}" type="pres">
      <dgm:prSet presAssocID="{10C86991-91C2-4BFD-A22B-8E00561C4AE7}" presName="hierChild4" presStyleCnt="0"/>
      <dgm:spPr/>
    </dgm:pt>
  </dgm:ptLst>
  <dgm:cxnLst>
    <dgm:cxn modelId="{EF3BD192-67E4-46ED-9559-CE5FA7638210}" type="presOf" srcId="{14BBD6E7-E84C-48E4-8ED4-87A74F4F0971}" destId="{165F9004-3B9C-4021-8345-2D5E6AE78603}" srcOrd="0" destOrd="0" presId="urn:microsoft.com/office/officeart/2005/8/layout/hierarchy1"/>
    <dgm:cxn modelId="{A321C293-BC24-434F-9F4C-F062EBA79F9B}" type="presOf" srcId="{FE43B286-9957-42AF-8548-734AB1E3F4CD}" destId="{D90B0E76-568B-4BAD-A64C-6F6C2BF715A7}" srcOrd="0" destOrd="0" presId="urn:microsoft.com/office/officeart/2005/8/layout/hierarchy1"/>
    <dgm:cxn modelId="{3A7A3C64-4CED-41DC-9BA2-885AA9F83F22}" type="presOf" srcId="{10C86991-91C2-4BFD-A22B-8E00561C4AE7}" destId="{6CDD442F-9220-4CA9-B186-2D22290FA113}" srcOrd="0" destOrd="0" presId="urn:microsoft.com/office/officeart/2005/8/layout/hierarchy1"/>
    <dgm:cxn modelId="{2908F91A-3F85-4EC6-9DB9-ACD8A7BA64A1}" srcId="{EE8EB692-C3EA-48EC-9F47-29489792EC04}" destId="{10C86991-91C2-4BFD-A22B-8E00561C4AE7}" srcOrd="0" destOrd="0" parTransId="{FE43B286-9957-42AF-8548-734AB1E3F4CD}" sibTransId="{69CB5107-7248-4A49-84CA-A7C625B0FE2D}"/>
    <dgm:cxn modelId="{29AD6D59-DDAF-4103-8B4A-09DC9CA298B5}" type="presOf" srcId="{EE8EB692-C3EA-48EC-9F47-29489792EC04}" destId="{1B13EDEF-7C4D-4099-8061-EDD3A2357B9A}" srcOrd="0" destOrd="0" presId="urn:microsoft.com/office/officeart/2005/8/layout/hierarchy1"/>
    <dgm:cxn modelId="{CD44F075-F9FC-4A89-B54A-EC45F5A836BA}" srcId="{A4E826A9-2842-4D53-90A9-3360135B7990}" destId="{994C0CD8-3BE3-415E-A8FC-B53122B13757}" srcOrd="0" destOrd="0" parTransId="{71F5B60A-A5F9-4AEF-AECD-E39065514543}" sibTransId="{9B3AB38A-C9AE-499D-B25C-F9EE8814711C}"/>
    <dgm:cxn modelId="{C877DCDA-D189-49A2-8AE9-9BA3D08E3450}" type="presOf" srcId="{A4E826A9-2842-4D53-90A9-3360135B7990}" destId="{A64FAC1C-4A32-494A-A7D3-F3C1758DD2CF}" srcOrd="0" destOrd="0" presId="urn:microsoft.com/office/officeart/2005/8/layout/hierarchy1"/>
    <dgm:cxn modelId="{16FD9745-63DC-498C-9C70-333F0687E476}" srcId="{994C0CD8-3BE3-415E-A8FC-B53122B13757}" destId="{EE8EB692-C3EA-48EC-9F47-29489792EC04}" srcOrd="0" destOrd="0" parTransId="{14BBD6E7-E84C-48E4-8ED4-87A74F4F0971}" sibTransId="{CAD84D57-FEFD-470C-B5E0-F2C9DF906F14}"/>
    <dgm:cxn modelId="{37DF1886-A5E6-47E0-848C-DB365B0BC36F}" type="presOf" srcId="{994C0CD8-3BE3-415E-A8FC-B53122B13757}" destId="{97AE98CF-60A4-4E83-ACAD-FA1F5A8D48BA}" srcOrd="0" destOrd="0" presId="urn:microsoft.com/office/officeart/2005/8/layout/hierarchy1"/>
    <dgm:cxn modelId="{2AD12262-37BF-4241-9AF0-783E223E704F}" type="presParOf" srcId="{A64FAC1C-4A32-494A-A7D3-F3C1758DD2CF}" destId="{816F8FD1-D6D0-4E17-B41C-9D0F85DE0D67}" srcOrd="0" destOrd="0" presId="urn:microsoft.com/office/officeart/2005/8/layout/hierarchy1"/>
    <dgm:cxn modelId="{8173685E-0E35-4BCE-9F0E-2F0382B194C1}" type="presParOf" srcId="{816F8FD1-D6D0-4E17-B41C-9D0F85DE0D67}" destId="{37A9FBA1-C668-4951-8370-F11AC29C002F}" srcOrd="0" destOrd="0" presId="urn:microsoft.com/office/officeart/2005/8/layout/hierarchy1"/>
    <dgm:cxn modelId="{C6EBA023-F6C3-4A3E-8DDB-02B6B9FF1A6D}" type="presParOf" srcId="{37A9FBA1-C668-4951-8370-F11AC29C002F}" destId="{8C2F2CC6-C4EE-4678-937E-BE394826FEBF}" srcOrd="0" destOrd="0" presId="urn:microsoft.com/office/officeart/2005/8/layout/hierarchy1"/>
    <dgm:cxn modelId="{374AB45C-CE17-4975-93CB-ACD6DDE875D1}" type="presParOf" srcId="{37A9FBA1-C668-4951-8370-F11AC29C002F}" destId="{97AE98CF-60A4-4E83-ACAD-FA1F5A8D48BA}" srcOrd="1" destOrd="0" presId="urn:microsoft.com/office/officeart/2005/8/layout/hierarchy1"/>
    <dgm:cxn modelId="{E6604E43-8F19-4EFA-A9ED-069F234F447F}" type="presParOf" srcId="{816F8FD1-D6D0-4E17-B41C-9D0F85DE0D67}" destId="{00194CC5-3701-43F0-A583-54F24DDAE362}" srcOrd="1" destOrd="0" presId="urn:microsoft.com/office/officeart/2005/8/layout/hierarchy1"/>
    <dgm:cxn modelId="{AFE8A3D5-E5FD-47EE-8372-56D146A713BA}" type="presParOf" srcId="{00194CC5-3701-43F0-A583-54F24DDAE362}" destId="{165F9004-3B9C-4021-8345-2D5E6AE78603}" srcOrd="0" destOrd="0" presId="urn:microsoft.com/office/officeart/2005/8/layout/hierarchy1"/>
    <dgm:cxn modelId="{E025D032-FF25-4BD1-8988-B03F4A191EB7}" type="presParOf" srcId="{00194CC5-3701-43F0-A583-54F24DDAE362}" destId="{9FEB3625-8EB6-41FA-930B-96093098C42F}" srcOrd="1" destOrd="0" presId="urn:microsoft.com/office/officeart/2005/8/layout/hierarchy1"/>
    <dgm:cxn modelId="{C85BBB22-BF9C-4492-BFEC-F430479FA87B}" type="presParOf" srcId="{9FEB3625-8EB6-41FA-930B-96093098C42F}" destId="{8C4D2DFB-51EC-4193-BBBA-F163AA77E04D}" srcOrd="0" destOrd="0" presId="urn:microsoft.com/office/officeart/2005/8/layout/hierarchy1"/>
    <dgm:cxn modelId="{604FE68A-ECA5-4D63-A6DD-0A0C1DD0A685}" type="presParOf" srcId="{8C4D2DFB-51EC-4193-BBBA-F163AA77E04D}" destId="{B62C0D6D-3BB9-4799-AE94-53B83FDEE450}" srcOrd="0" destOrd="0" presId="urn:microsoft.com/office/officeart/2005/8/layout/hierarchy1"/>
    <dgm:cxn modelId="{DD9C460D-EB54-4A51-AE81-3B466DA336EA}" type="presParOf" srcId="{8C4D2DFB-51EC-4193-BBBA-F163AA77E04D}" destId="{1B13EDEF-7C4D-4099-8061-EDD3A2357B9A}" srcOrd="1" destOrd="0" presId="urn:microsoft.com/office/officeart/2005/8/layout/hierarchy1"/>
    <dgm:cxn modelId="{5CEDB39B-D428-4F20-B7DC-5BD186459993}" type="presParOf" srcId="{9FEB3625-8EB6-41FA-930B-96093098C42F}" destId="{17A6437A-272B-48F3-BCE3-17FD8049009D}" srcOrd="1" destOrd="0" presId="urn:microsoft.com/office/officeart/2005/8/layout/hierarchy1"/>
    <dgm:cxn modelId="{FE4AAD40-B16E-4696-A4AD-E81418A64265}" type="presParOf" srcId="{17A6437A-272B-48F3-BCE3-17FD8049009D}" destId="{D90B0E76-568B-4BAD-A64C-6F6C2BF715A7}" srcOrd="0" destOrd="0" presId="urn:microsoft.com/office/officeart/2005/8/layout/hierarchy1"/>
    <dgm:cxn modelId="{7525E10E-A345-4E15-9766-831AD39FF4E5}" type="presParOf" srcId="{17A6437A-272B-48F3-BCE3-17FD8049009D}" destId="{6FC9965A-53BC-407B-A0E0-2F0803A795AD}" srcOrd="1" destOrd="0" presId="urn:microsoft.com/office/officeart/2005/8/layout/hierarchy1"/>
    <dgm:cxn modelId="{19609657-1C3F-401A-8360-B1B9AAA8B4C6}" type="presParOf" srcId="{6FC9965A-53BC-407B-A0E0-2F0803A795AD}" destId="{C84D23C5-7856-4DBC-AE82-E6BFB87F842C}" srcOrd="0" destOrd="0" presId="urn:microsoft.com/office/officeart/2005/8/layout/hierarchy1"/>
    <dgm:cxn modelId="{A056EC44-0027-46E0-A78D-43846C599946}" type="presParOf" srcId="{C84D23C5-7856-4DBC-AE82-E6BFB87F842C}" destId="{CF159F62-4DA4-41B7-BC77-9996D0EDEDEB}" srcOrd="0" destOrd="0" presId="urn:microsoft.com/office/officeart/2005/8/layout/hierarchy1"/>
    <dgm:cxn modelId="{06375891-224E-4460-822B-D67FD2B9F9AC}" type="presParOf" srcId="{C84D23C5-7856-4DBC-AE82-E6BFB87F842C}" destId="{6CDD442F-9220-4CA9-B186-2D22290FA113}" srcOrd="1" destOrd="0" presId="urn:microsoft.com/office/officeart/2005/8/layout/hierarchy1"/>
    <dgm:cxn modelId="{3B385DCB-C044-46E1-B939-50FC677F92AD}" type="presParOf" srcId="{6FC9965A-53BC-407B-A0E0-2F0803A795AD}" destId="{195A708D-44D0-434A-9B28-B6B96FA24E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B0BBC1-9120-443D-A2B9-C6911132ADE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5BC9605F-64EA-438B-B7D2-12A07A5B0CC9}">
      <dgm:prSet phldrT="[Tekst]"/>
      <dgm:spPr/>
      <dgm:t>
        <a:bodyPr/>
        <a:lstStyle/>
        <a:p>
          <a:r>
            <a:rPr lang="pl-PL" dirty="0" smtClean="0"/>
            <a:t>Brak nieprawidłowości w badaniu PSG</a:t>
          </a:r>
          <a:endParaRPr lang="pl-PL" dirty="0"/>
        </a:p>
      </dgm:t>
    </dgm:pt>
    <dgm:pt modelId="{D128AD12-D628-42C8-B06A-6852FEFA261D}" type="parTrans" cxnId="{1A8CC60F-9F1C-424C-8A88-12BD6AFE2002}">
      <dgm:prSet/>
      <dgm:spPr/>
      <dgm:t>
        <a:bodyPr/>
        <a:lstStyle/>
        <a:p>
          <a:endParaRPr lang="pl-PL"/>
        </a:p>
      </dgm:t>
    </dgm:pt>
    <dgm:pt modelId="{84F8AE8A-F021-45DD-BA2B-CD8510E1ECDD}" type="sibTrans" cxnId="{1A8CC60F-9F1C-424C-8A88-12BD6AFE2002}">
      <dgm:prSet/>
      <dgm:spPr/>
      <dgm:t>
        <a:bodyPr/>
        <a:lstStyle/>
        <a:p>
          <a:endParaRPr lang="pl-PL"/>
        </a:p>
      </dgm:t>
    </dgm:pt>
    <dgm:pt modelId="{5AB9032C-A0BE-4CBD-A28C-37B05BF7A9A5}">
      <dgm:prSet phldrT="[Tekst]"/>
      <dgm:spPr/>
      <dgm:t>
        <a:bodyPr/>
        <a:lstStyle/>
        <a:p>
          <a:r>
            <a:rPr lang="pl-PL" dirty="0" smtClean="0"/>
            <a:t>Niedoskonałość narzędzia</a:t>
          </a:r>
          <a:endParaRPr lang="pl-PL" dirty="0"/>
        </a:p>
      </dgm:t>
    </dgm:pt>
    <dgm:pt modelId="{F696527C-F3AB-43C8-B01C-6D6F51C9424C}" type="parTrans" cxnId="{D2C34B4C-4A30-4248-A9DC-7C2C1F959614}">
      <dgm:prSet/>
      <dgm:spPr/>
      <dgm:t>
        <a:bodyPr/>
        <a:lstStyle/>
        <a:p>
          <a:endParaRPr lang="pl-PL"/>
        </a:p>
      </dgm:t>
    </dgm:pt>
    <dgm:pt modelId="{AB54A512-0296-464D-8638-6266B91CFC57}" type="sibTrans" cxnId="{D2C34B4C-4A30-4248-A9DC-7C2C1F959614}">
      <dgm:prSet/>
      <dgm:spPr/>
      <dgm:t>
        <a:bodyPr/>
        <a:lstStyle/>
        <a:p>
          <a:endParaRPr lang="pl-PL"/>
        </a:p>
      </dgm:t>
    </dgm:pt>
    <dgm:pt modelId="{212CCD2F-EB91-4FD5-A8C3-51B826F431D0}">
      <dgm:prSet phldrT="[Tekst]"/>
      <dgm:spPr/>
      <dgm:t>
        <a:bodyPr/>
        <a:lstStyle/>
        <a:p>
          <a:r>
            <a:rPr lang="pl-PL" dirty="0" smtClean="0"/>
            <a:t>Wpływ innych czynników np. stanu psychicznego</a:t>
          </a:r>
          <a:endParaRPr lang="pl-PL" dirty="0"/>
        </a:p>
      </dgm:t>
    </dgm:pt>
    <dgm:pt modelId="{F6A0985F-E668-4E25-B70C-51DABEFAC837}" type="parTrans" cxnId="{72AF9DCE-A527-4B3D-873C-EBB5905F4D6F}">
      <dgm:prSet/>
      <dgm:spPr/>
      <dgm:t>
        <a:bodyPr/>
        <a:lstStyle/>
        <a:p>
          <a:endParaRPr lang="pl-PL"/>
        </a:p>
      </dgm:t>
    </dgm:pt>
    <dgm:pt modelId="{6BF296A7-42FE-46AC-85DF-5F4B60BAFF8D}" type="sibTrans" cxnId="{72AF9DCE-A527-4B3D-873C-EBB5905F4D6F}">
      <dgm:prSet/>
      <dgm:spPr/>
      <dgm:t>
        <a:bodyPr/>
        <a:lstStyle/>
        <a:p>
          <a:endParaRPr lang="pl-PL"/>
        </a:p>
      </dgm:t>
    </dgm:pt>
    <dgm:pt modelId="{F82D1B88-E889-4220-8455-6498D5FB4C36}" type="pres">
      <dgm:prSet presAssocID="{D4B0BBC1-9120-443D-A2B9-C6911132ADE2}" presName="diagram" presStyleCnt="0">
        <dgm:presLayoutVars>
          <dgm:dir/>
          <dgm:resizeHandles val="exact"/>
        </dgm:presLayoutVars>
      </dgm:prSet>
      <dgm:spPr/>
    </dgm:pt>
    <dgm:pt modelId="{E91B9630-7C00-42FD-993C-D5C9FD600BDF}" type="pres">
      <dgm:prSet presAssocID="{5BC9605F-64EA-438B-B7D2-12A07A5B0CC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F1F4ED-E624-4432-B018-D4427E182A4D}" type="pres">
      <dgm:prSet presAssocID="{84F8AE8A-F021-45DD-BA2B-CD8510E1ECDD}" presName="sibTrans" presStyleLbl="sibTrans2D1" presStyleIdx="0" presStyleCnt="2"/>
      <dgm:spPr/>
      <dgm:t>
        <a:bodyPr/>
        <a:lstStyle/>
        <a:p>
          <a:endParaRPr lang="pl-PL"/>
        </a:p>
      </dgm:t>
    </dgm:pt>
    <dgm:pt modelId="{FFFBD301-5772-4441-AAC1-BCDB28998F3C}" type="pres">
      <dgm:prSet presAssocID="{84F8AE8A-F021-45DD-BA2B-CD8510E1ECDD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C3119E9D-670A-40C0-94F2-E7722217ED2C}" type="pres">
      <dgm:prSet presAssocID="{5AB9032C-A0BE-4CBD-A28C-37B05BF7A9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433F9C-0841-4546-8FB6-DE1DB5E6634D}" type="pres">
      <dgm:prSet presAssocID="{AB54A512-0296-464D-8638-6266B91CFC57}" presName="sibTrans" presStyleLbl="sibTrans2D1" presStyleIdx="1" presStyleCnt="2"/>
      <dgm:spPr/>
      <dgm:t>
        <a:bodyPr/>
        <a:lstStyle/>
        <a:p>
          <a:endParaRPr lang="pl-PL"/>
        </a:p>
      </dgm:t>
    </dgm:pt>
    <dgm:pt modelId="{A158FCF6-6691-4C03-8705-FAB8ACA313CD}" type="pres">
      <dgm:prSet presAssocID="{AB54A512-0296-464D-8638-6266B91CFC57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F82DC516-03E1-4A08-85BE-CDA33B5627EB}" type="pres">
      <dgm:prSet presAssocID="{212CCD2F-EB91-4FD5-A8C3-51B826F431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8CC60F-9F1C-424C-8A88-12BD6AFE2002}" srcId="{D4B0BBC1-9120-443D-A2B9-C6911132ADE2}" destId="{5BC9605F-64EA-438B-B7D2-12A07A5B0CC9}" srcOrd="0" destOrd="0" parTransId="{D128AD12-D628-42C8-B06A-6852FEFA261D}" sibTransId="{84F8AE8A-F021-45DD-BA2B-CD8510E1ECDD}"/>
    <dgm:cxn modelId="{4E74D812-0A51-47F7-B288-CE12A1966894}" type="presOf" srcId="{AB54A512-0296-464D-8638-6266B91CFC57}" destId="{A158FCF6-6691-4C03-8705-FAB8ACA313CD}" srcOrd="1" destOrd="0" presId="urn:microsoft.com/office/officeart/2005/8/layout/process5"/>
    <dgm:cxn modelId="{FAC5BB81-6DAC-4EEA-8816-92ADF27965D3}" type="presOf" srcId="{5AB9032C-A0BE-4CBD-A28C-37B05BF7A9A5}" destId="{C3119E9D-670A-40C0-94F2-E7722217ED2C}" srcOrd="0" destOrd="0" presId="urn:microsoft.com/office/officeart/2005/8/layout/process5"/>
    <dgm:cxn modelId="{C876A631-29C6-4F74-B4FC-3D5E8B22B638}" type="presOf" srcId="{AB54A512-0296-464D-8638-6266B91CFC57}" destId="{86433F9C-0841-4546-8FB6-DE1DB5E6634D}" srcOrd="0" destOrd="0" presId="urn:microsoft.com/office/officeart/2005/8/layout/process5"/>
    <dgm:cxn modelId="{ED12D842-925E-47E2-93B0-F64F4CB71BEE}" type="presOf" srcId="{212CCD2F-EB91-4FD5-A8C3-51B826F431D0}" destId="{F82DC516-03E1-4A08-85BE-CDA33B5627EB}" srcOrd="0" destOrd="0" presId="urn:microsoft.com/office/officeart/2005/8/layout/process5"/>
    <dgm:cxn modelId="{D2C34B4C-4A30-4248-A9DC-7C2C1F959614}" srcId="{D4B0BBC1-9120-443D-A2B9-C6911132ADE2}" destId="{5AB9032C-A0BE-4CBD-A28C-37B05BF7A9A5}" srcOrd="1" destOrd="0" parTransId="{F696527C-F3AB-43C8-B01C-6D6F51C9424C}" sibTransId="{AB54A512-0296-464D-8638-6266B91CFC57}"/>
    <dgm:cxn modelId="{47D61763-C7AB-44AA-A9FD-1B1A5B071C0C}" type="presOf" srcId="{84F8AE8A-F021-45DD-BA2B-CD8510E1ECDD}" destId="{BFF1F4ED-E624-4432-B018-D4427E182A4D}" srcOrd="0" destOrd="0" presId="urn:microsoft.com/office/officeart/2005/8/layout/process5"/>
    <dgm:cxn modelId="{93C4BAF2-85F1-4F29-92BE-9331994D9987}" type="presOf" srcId="{5BC9605F-64EA-438B-B7D2-12A07A5B0CC9}" destId="{E91B9630-7C00-42FD-993C-D5C9FD600BDF}" srcOrd="0" destOrd="0" presId="urn:microsoft.com/office/officeart/2005/8/layout/process5"/>
    <dgm:cxn modelId="{72AF9DCE-A527-4B3D-873C-EBB5905F4D6F}" srcId="{D4B0BBC1-9120-443D-A2B9-C6911132ADE2}" destId="{212CCD2F-EB91-4FD5-A8C3-51B826F431D0}" srcOrd="2" destOrd="0" parTransId="{F6A0985F-E668-4E25-B70C-51DABEFAC837}" sibTransId="{6BF296A7-42FE-46AC-85DF-5F4B60BAFF8D}"/>
    <dgm:cxn modelId="{6B7B043D-C4BB-4554-9D71-49B81702FB61}" type="presOf" srcId="{84F8AE8A-F021-45DD-BA2B-CD8510E1ECDD}" destId="{FFFBD301-5772-4441-AAC1-BCDB28998F3C}" srcOrd="1" destOrd="0" presId="urn:microsoft.com/office/officeart/2005/8/layout/process5"/>
    <dgm:cxn modelId="{29441936-2D37-4502-BE11-1B59F4CF8722}" type="presOf" srcId="{D4B0BBC1-9120-443D-A2B9-C6911132ADE2}" destId="{F82D1B88-E889-4220-8455-6498D5FB4C36}" srcOrd="0" destOrd="0" presId="urn:microsoft.com/office/officeart/2005/8/layout/process5"/>
    <dgm:cxn modelId="{59D34943-E810-4E96-B28E-56A127D69442}" type="presParOf" srcId="{F82D1B88-E889-4220-8455-6498D5FB4C36}" destId="{E91B9630-7C00-42FD-993C-D5C9FD600BDF}" srcOrd="0" destOrd="0" presId="urn:microsoft.com/office/officeart/2005/8/layout/process5"/>
    <dgm:cxn modelId="{FAAC8E60-1DE3-48F7-BCA8-E54816260299}" type="presParOf" srcId="{F82D1B88-E889-4220-8455-6498D5FB4C36}" destId="{BFF1F4ED-E624-4432-B018-D4427E182A4D}" srcOrd="1" destOrd="0" presId="urn:microsoft.com/office/officeart/2005/8/layout/process5"/>
    <dgm:cxn modelId="{9D4E67E1-31E0-4C1B-BAB7-8E24AC7737BF}" type="presParOf" srcId="{BFF1F4ED-E624-4432-B018-D4427E182A4D}" destId="{FFFBD301-5772-4441-AAC1-BCDB28998F3C}" srcOrd="0" destOrd="0" presId="urn:microsoft.com/office/officeart/2005/8/layout/process5"/>
    <dgm:cxn modelId="{7FF31C39-AE65-4518-B41D-CF0699B62E73}" type="presParOf" srcId="{F82D1B88-E889-4220-8455-6498D5FB4C36}" destId="{C3119E9D-670A-40C0-94F2-E7722217ED2C}" srcOrd="2" destOrd="0" presId="urn:microsoft.com/office/officeart/2005/8/layout/process5"/>
    <dgm:cxn modelId="{FCD33A7D-6EA3-48AD-97F6-666BB72B215A}" type="presParOf" srcId="{F82D1B88-E889-4220-8455-6498D5FB4C36}" destId="{86433F9C-0841-4546-8FB6-DE1DB5E6634D}" srcOrd="3" destOrd="0" presId="urn:microsoft.com/office/officeart/2005/8/layout/process5"/>
    <dgm:cxn modelId="{891B5F7D-E350-4031-A440-32B682FB4930}" type="presParOf" srcId="{86433F9C-0841-4546-8FB6-DE1DB5E6634D}" destId="{A158FCF6-6691-4C03-8705-FAB8ACA313CD}" srcOrd="0" destOrd="0" presId="urn:microsoft.com/office/officeart/2005/8/layout/process5"/>
    <dgm:cxn modelId="{588F61B4-28CB-4B81-A9BE-2797F817FDA4}" type="presParOf" srcId="{F82D1B88-E889-4220-8455-6498D5FB4C36}" destId="{F82DC516-03E1-4A08-85BE-CDA33B5627EB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AA6870-B641-4B94-A89A-B97D6CADFDD8}" type="doc">
      <dgm:prSet loTypeId="urn:microsoft.com/office/officeart/2005/8/layout/hList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5136AA-2F6E-4370-8F8E-6E49B338E55C}">
      <dgm:prSet phldrT="[Tekst]"/>
      <dgm:spPr/>
      <dgm:t>
        <a:bodyPr/>
        <a:lstStyle/>
        <a:p>
          <a:r>
            <a:rPr lang="pl-PL" b="1" dirty="0" smtClean="0"/>
            <a:t>Spożycie witamin i składników mineralnych </a:t>
          </a:r>
          <a:r>
            <a:rPr lang="pl-PL" dirty="0" smtClean="0"/>
            <a:t>np. witaminy z grupy B, wapń</a:t>
          </a:r>
          <a:endParaRPr lang="pl-PL" dirty="0"/>
        </a:p>
      </dgm:t>
    </dgm:pt>
    <dgm:pt modelId="{ECD451CF-119C-4D13-A382-AC43535DC21E}" type="parTrans" cxnId="{5EC96C27-4B19-4909-ABD0-FB40719A77C0}">
      <dgm:prSet/>
      <dgm:spPr/>
      <dgm:t>
        <a:bodyPr/>
        <a:lstStyle/>
        <a:p>
          <a:endParaRPr lang="pl-PL"/>
        </a:p>
      </dgm:t>
    </dgm:pt>
    <dgm:pt modelId="{32BA4193-CE8C-424F-8B7F-2962FB3752BB}" type="sibTrans" cxnId="{5EC96C27-4B19-4909-ABD0-FB40719A77C0}">
      <dgm:prSet/>
      <dgm:spPr/>
      <dgm:t>
        <a:bodyPr/>
        <a:lstStyle/>
        <a:p>
          <a:endParaRPr lang="pl-PL"/>
        </a:p>
      </dgm:t>
    </dgm:pt>
    <dgm:pt modelId="{1747D1BD-3C75-45E2-B98F-337F3B0E3804}">
      <dgm:prSet phldrT="[Tekst]"/>
      <dgm:spPr/>
      <dgm:t>
        <a:bodyPr/>
        <a:lstStyle/>
        <a:p>
          <a:r>
            <a:rPr lang="pl-PL" b="1" dirty="0" smtClean="0"/>
            <a:t>Stan odżywienia </a:t>
          </a:r>
          <a:r>
            <a:rPr lang="pl-PL" dirty="0" smtClean="0"/>
            <a:t>witaminami i składnikami mineralnymi np. witamina D, magnez</a:t>
          </a:r>
          <a:endParaRPr lang="pl-PL" dirty="0"/>
        </a:p>
      </dgm:t>
    </dgm:pt>
    <dgm:pt modelId="{F1727BB3-E8A9-45CD-8CCF-7D2B2C6136E8}" type="parTrans" cxnId="{9FB4DADD-D8C0-4FCB-A0F9-E05BC5FC6720}">
      <dgm:prSet/>
      <dgm:spPr/>
      <dgm:t>
        <a:bodyPr/>
        <a:lstStyle/>
        <a:p>
          <a:endParaRPr lang="pl-PL"/>
        </a:p>
      </dgm:t>
    </dgm:pt>
    <dgm:pt modelId="{4D50C055-2989-4579-8378-96079F6C4523}" type="sibTrans" cxnId="{9FB4DADD-D8C0-4FCB-A0F9-E05BC5FC6720}">
      <dgm:prSet/>
      <dgm:spPr/>
      <dgm:t>
        <a:bodyPr/>
        <a:lstStyle/>
        <a:p>
          <a:endParaRPr lang="pl-PL"/>
        </a:p>
      </dgm:t>
    </dgm:pt>
    <dgm:pt modelId="{50AA0924-9723-4B4F-8B57-18D40BA63428}">
      <dgm:prSet phldrT="[Tekst]"/>
      <dgm:spPr/>
      <dgm:t>
        <a:bodyPr/>
        <a:lstStyle/>
        <a:p>
          <a:r>
            <a:rPr lang="pl-PL" b="1" dirty="0" smtClean="0"/>
            <a:t>Profile żywieniowe</a:t>
          </a:r>
          <a:r>
            <a:rPr lang="pl-PL" dirty="0" smtClean="0"/>
            <a:t>         np. dieta zachodnia</a:t>
          </a:r>
          <a:endParaRPr lang="pl-PL" dirty="0"/>
        </a:p>
      </dgm:t>
    </dgm:pt>
    <dgm:pt modelId="{32D9B902-C23C-4063-98F9-E266B3CB2483}" type="parTrans" cxnId="{42D83775-609F-47C1-9AAD-797E0D31E45D}">
      <dgm:prSet/>
      <dgm:spPr/>
      <dgm:t>
        <a:bodyPr/>
        <a:lstStyle/>
        <a:p>
          <a:endParaRPr lang="pl-PL"/>
        </a:p>
      </dgm:t>
    </dgm:pt>
    <dgm:pt modelId="{F0155D29-28CB-4E4A-B683-DB750E1C0DAB}" type="sibTrans" cxnId="{42D83775-609F-47C1-9AAD-797E0D31E45D}">
      <dgm:prSet/>
      <dgm:spPr/>
      <dgm:t>
        <a:bodyPr/>
        <a:lstStyle/>
        <a:p>
          <a:endParaRPr lang="pl-PL"/>
        </a:p>
      </dgm:t>
    </dgm:pt>
    <dgm:pt modelId="{2FA7A4D6-F056-4730-A259-89B7F981CE11}" type="pres">
      <dgm:prSet presAssocID="{F6AA6870-B641-4B94-A89A-B97D6CADFD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1ED4128-4F06-44FE-AF5D-9F0FD60FE248}" type="pres">
      <dgm:prSet presAssocID="{F6AA6870-B641-4B94-A89A-B97D6CADFDD8}" presName="fgShape" presStyleLbl="fgShp" presStyleIdx="0" presStyleCnt="1"/>
      <dgm:spPr>
        <a:gradFill rotWithShape="0">
          <a:gsLst>
            <a:gs pos="97600">
              <a:srgbClr val="CFE4F5"/>
            </a:gs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0">
              <a:srgbClr val="FFFFFF">
                <a:alpha val="0"/>
              </a:srgbClr>
            </a:gs>
          </a:gsLst>
        </a:gradFill>
      </dgm:spPr>
      <dgm:t>
        <a:bodyPr/>
        <a:lstStyle/>
        <a:p>
          <a:endParaRPr lang="pl-PL"/>
        </a:p>
      </dgm:t>
    </dgm:pt>
    <dgm:pt modelId="{A8CC100E-5D18-42A5-9574-511A86141317}" type="pres">
      <dgm:prSet presAssocID="{F6AA6870-B641-4B94-A89A-B97D6CADFDD8}" presName="linComp" presStyleCnt="0"/>
      <dgm:spPr/>
    </dgm:pt>
    <dgm:pt modelId="{0B432FE2-7A7E-4014-8521-5F455EF554A9}" type="pres">
      <dgm:prSet presAssocID="{775136AA-2F6E-4370-8F8E-6E49B338E55C}" presName="compNode" presStyleCnt="0"/>
      <dgm:spPr/>
    </dgm:pt>
    <dgm:pt modelId="{976F2E05-4FF6-4246-A3BA-32313048E59D}" type="pres">
      <dgm:prSet presAssocID="{775136AA-2F6E-4370-8F8E-6E49B338E55C}" presName="bkgdShape" presStyleLbl="node1" presStyleIdx="0" presStyleCnt="3"/>
      <dgm:spPr/>
      <dgm:t>
        <a:bodyPr/>
        <a:lstStyle/>
        <a:p>
          <a:endParaRPr lang="pl-PL"/>
        </a:p>
      </dgm:t>
    </dgm:pt>
    <dgm:pt modelId="{6F2AEC74-CE08-4ECF-A25E-4E1776A9B3DD}" type="pres">
      <dgm:prSet presAssocID="{775136AA-2F6E-4370-8F8E-6E49B338E55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C7F010-12DD-4167-BFF7-C192FF568855}" type="pres">
      <dgm:prSet presAssocID="{775136AA-2F6E-4370-8F8E-6E49B338E55C}" presName="invisiNode" presStyleLbl="node1" presStyleIdx="0" presStyleCnt="3"/>
      <dgm:spPr/>
    </dgm:pt>
    <dgm:pt modelId="{FB2756F2-29CE-4CA1-AEBB-62730F949AC4}" type="pres">
      <dgm:prSet presAssocID="{775136AA-2F6E-4370-8F8E-6E49B338E55C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A9F4393-893A-4289-ABD2-1508ADE60F10}" type="pres">
      <dgm:prSet presAssocID="{32BA4193-CE8C-424F-8B7F-2962FB3752BB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3F7E991-45F3-428C-8CBB-59C4A9D73BC1}" type="pres">
      <dgm:prSet presAssocID="{1747D1BD-3C75-45E2-B98F-337F3B0E3804}" presName="compNode" presStyleCnt="0"/>
      <dgm:spPr/>
    </dgm:pt>
    <dgm:pt modelId="{B024419B-BBDC-4F97-8E67-C0AEFE1DC65D}" type="pres">
      <dgm:prSet presAssocID="{1747D1BD-3C75-45E2-B98F-337F3B0E3804}" presName="bkgdShape" presStyleLbl="node1" presStyleIdx="1" presStyleCnt="3"/>
      <dgm:spPr/>
      <dgm:t>
        <a:bodyPr/>
        <a:lstStyle/>
        <a:p>
          <a:endParaRPr lang="pl-PL"/>
        </a:p>
      </dgm:t>
    </dgm:pt>
    <dgm:pt modelId="{EB8D7BBE-5E51-4E57-814F-4250D7FD1E4B}" type="pres">
      <dgm:prSet presAssocID="{1747D1BD-3C75-45E2-B98F-337F3B0E380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768DC3-6D99-42F3-A4F7-67765E718AFF}" type="pres">
      <dgm:prSet presAssocID="{1747D1BD-3C75-45E2-B98F-337F3B0E3804}" presName="invisiNode" presStyleLbl="node1" presStyleIdx="1" presStyleCnt="3"/>
      <dgm:spPr/>
    </dgm:pt>
    <dgm:pt modelId="{6EB18993-9A38-43D7-905B-EB660081D828}" type="pres">
      <dgm:prSet presAssocID="{1747D1BD-3C75-45E2-B98F-337F3B0E3804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C2C42D9C-3F60-4055-9EE1-36D084E0A1B9}" type="pres">
      <dgm:prSet presAssocID="{4D50C055-2989-4579-8378-96079F6C4523}" presName="sibTrans" presStyleLbl="sibTrans2D1" presStyleIdx="0" presStyleCnt="0"/>
      <dgm:spPr/>
      <dgm:t>
        <a:bodyPr/>
        <a:lstStyle/>
        <a:p>
          <a:endParaRPr lang="pl-PL"/>
        </a:p>
      </dgm:t>
    </dgm:pt>
    <dgm:pt modelId="{5A9C197A-4DDE-4E97-9670-0DCBE23EE10D}" type="pres">
      <dgm:prSet presAssocID="{50AA0924-9723-4B4F-8B57-18D40BA63428}" presName="compNode" presStyleCnt="0"/>
      <dgm:spPr/>
    </dgm:pt>
    <dgm:pt modelId="{B4A7D9E6-ABE8-4D6C-86ED-72DD0983CA98}" type="pres">
      <dgm:prSet presAssocID="{50AA0924-9723-4B4F-8B57-18D40BA63428}" presName="bkgdShape" presStyleLbl="node1" presStyleIdx="2" presStyleCnt="3"/>
      <dgm:spPr/>
      <dgm:t>
        <a:bodyPr/>
        <a:lstStyle/>
        <a:p>
          <a:endParaRPr lang="pl-PL"/>
        </a:p>
      </dgm:t>
    </dgm:pt>
    <dgm:pt modelId="{DAA6A77B-7CEC-449A-A999-96F777A8492A}" type="pres">
      <dgm:prSet presAssocID="{50AA0924-9723-4B4F-8B57-18D40BA6342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71AADA-EBF6-4642-B930-35746ABCA576}" type="pres">
      <dgm:prSet presAssocID="{50AA0924-9723-4B4F-8B57-18D40BA63428}" presName="invisiNode" presStyleLbl="node1" presStyleIdx="2" presStyleCnt="3"/>
      <dgm:spPr/>
    </dgm:pt>
    <dgm:pt modelId="{7EC06461-7D25-438C-8E77-56543334FF3C}" type="pres">
      <dgm:prSet presAssocID="{50AA0924-9723-4B4F-8B57-18D40BA63428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5EC96C27-4B19-4909-ABD0-FB40719A77C0}" srcId="{F6AA6870-B641-4B94-A89A-B97D6CADFDD8}" destId="{775136AA-2F6E-4370-8F8E-6E49B338E55C}" srcOrd="0" destOrd="0" parTransId="{ECD451CF-119C-4D13-A382-AC43535DC21E}" sibTransId="{32BA4193-CE8C-424F-8B7F-2962FB3752BB}"/>
    <dgm:cxn modelId="{6163B261-3FD4-48D3-B20F-709C829FC179}" type="presOf" srcId="{1747D1BD-3C75-45E2-B98F-337F3B0E3804}" destId="{EB8D7BBE-5E51-4E57-814F-4250D7FD1E4B}" srcOrd="1" destOrd="0" presId="urn:microsoft.com/office/officeart/2005/8/layout/hList7"/>
    <dgm:cxn modelId="{A231FB3D-B831-49C4-A60A-E041EE89E5CC}" type="presOf" srcId="{775136AA-2F6E-4370-8F8E-6E49B338E55C}" destId="{976F2E05-4FF6-4246-A3BA-32313048E59D}" srcOrd="0" destOrd="0" presId="urn:microsoft.com/office/officeart/2005/8/layout/hList7"/>
    <dgm:cxn modelId="{9FB4DADD-D8C0-4FCB-A0F9-E05BC5FC6720}" srcId="{F6AA6870-B641-4B94-A89A-B97D6CADFDD8}" destId="{1747D1BD-3C75-45E2-B98F-337F3B0E3804}" srcOrd="1" destOrd="0" parTransId="{F1727BB3-E8A9-45CD-8CCF-7D2B2C6136E8}" sibTransId="{4D50C055-2989-4579-8378-96079F6C4523}"/>
    <dgm:cxn modelId="{FEB3BA97-0B2B-471A-88F0-E5BB9D73F8FD}" type="presOf" srcId="{4D50C055-2989-4579-8378-96079F6C4523}" destId="{C2C42D9C-3F60-4055-9EE1-36D084E0A1B9}" srcOrd="0" destOrd="0" presId="urn:microsoft.com/office/officeart/2005/8/layout/hList7"/>
    <dgm:cxn modelId="{E5A2B5BC-D858-409F-8B28-7090E578BB6C}" type="presOf" srcId="{1747D1BD-3C75-45E2-B98F-337F3B0E3804}" destId="{B024419B-BBDC-4F97-8E67-C0AEFE1DC65D}" srcOrd="0" destOrd="0" presId="urn:microsoft.com/office/officeart/2005/8/layout/hList7"/>
    <dgm:cxn modelId="{C235E48A-6278-45E8-BC16-4B23E0BC5798}" type="presOf" srcId="{32BA4193-CE8C-424F-8B7F-2962FB3752BB}" destId="{4A9F4393-893A-4289-ABD2-1508ADE60F10}" srcOrd="0" destOrd="0" presId="urn:microsoft.com/office/officeart/2005/8/layout/hList7"/>
    <dgm:cxn modelId="{AC385667-5726-4862-8C36-3552C7BB6CAD}" type="presOf" srcId="{F6AA6870-B641-4B94-A89A-B97D6CADFDD8}" destId="{2FA7A4D6-F056-4730-A259-89B7F981CE11}" srcOrd="0" destOrd="0" presId="urn:microsoft.com/office/officeart/2005/8/layout/hList7"/>
    <dgm:cxn modelId="{76BCA930-A27F-4C7B-B843-C31F3CB9DEA0}" type="presOf" srcId="{50AA0924-9723-4B4F-8B57-18D40BA63428}" destId="{DAA6A77B-7CEC-449A-A999-96F777A8492A}" srcOrd="1" destOrd="0" presId="urn:microsoft.com/office/officeart/2005/8/layout/hList7"/>
    <dgm:cxn modelId="{3EFCB3B8-8400-40BE-8F72-69E72D4C396D}" type="presOf" srcId="{50AA0924-9723-4B4F-8B57-18D40BA63428}" destId="{B4A7D9E6-ABE8-4D6C-86ED-72DD0983CA98}" srcOrd="0" destOrd="0" presId="urn:microsoft.com/office/officeart/2005/8/layout/hList7"/>
    <dgm:cxn modelId="{FD982066-52F9-48FD-A417-AC825CE820B4}" type="presOf" srcId="{775136AA-2F6E-4370-8F8E-6E49B338E55C}" destId="{6F2AEC74-CE08-4ECF-A25E-4E1776A9B3DD}" srcOrd="1" destOrd="0" presId="urn:microsoft.com/office/officeart/2005/8/layout/hList7"/>
    <dgm:cxn modelId="{42D83775-609F-47C1-9AAD-797E0D31E45D}" srcId="{F6AA6870-B641-4B94-A89A-B97D6CADFDD8}" destId="{50AA0924-9723-4B4F-8B57-18D40BA63428}" srcOrd="2" destOrd="0" parTransId="{32D9B902-C23C-4063-98F9-E266B3CB2483}" sibTransId="{F0155D29-28CB-4E4A-B683-DB750E1C0DAB}"/>
    <dgm:cxn modelId="{C6FDB793-F42D-44BA-9971-8E1BC33D803C}" type="presParOf" srcId="{2FA7A4D6-F056-4730-A259-89B7F981CE11}" destId="{61ED4128-4F06-44FE-AF5D-9F0FD60FE248}" srcOrd="0" destOrd="0" presId="urn:microsoft.com/office/officeart/2005/8/layout/hList7"/>
    <dgm:cxn modelId="{9AD30D90-62A1-4A9D-9F86-31A5C96BB977}" type="presParOf" srcId="{2FA7A4D6-F056-4730-A259-89B7F981CE11}" destId="{A8CC100E-5D18-42A5-9574-511A86141317}" srcOrd="1" destOrd="0" presId="urn:microsoft.com/office/officeart/2005/8/layout/hList7"/>
    <dgm:cxn modelId="{713E8E8E-F673-430A-B4F7-558C985BCB1D}" type="presParOf" srcId="{A8CC100E-5D18-42A5-9574-511A86141317}" destId="{0B432FE2-7A7E-4014-8521-5F455EF554A9}" srcOrd="0" destOrd="0" presId="urn:microsoft.com/office/officeart/2005/8/layout/hList7"/>
    <dgm:cxn modelId="{4443B96F-4367-4815-98C4-B2D7FE95A841}" type="presParOf" srcId="{0B432FE2-7A7E-4014-8521-5F455EF554A9}" destId="{976F2E05-4FF6-4246-A3BA-32313048E59D}" srcOrd="0" destOrd="0" presId="urn:microsoft.com/office/officeart/2005/8/layout/hList7"/>
    <dgm:cxn modelId="{B4D03E75-470D-4A25-91E9-9F3A89848F50}" type="presParOf" srcId="{0B432FE2-7A7E-4014-8521-5F455EF554A9}" destId="{6F2AEC74-CE08-4ECF-A25E-4E1776A9B3DD}" srcOrd="1" destOrd="0" presId="urn:microsoft.com/office/officeart/2005/8/layout/hList7"/>
    <dgm:cxn modelId="{E10DA749-5A28-4D8C-9BFD-57AE736B79AD}" type="presParOf" srcId="{0B432FE2-7A7E-4014-8521-5F455EF554A9}" destId="{B1C7F010-12DD-4167-BFF7-C192FF568855}" srcOrd="2" destOrd="0" presId="urn:microsoft.com/office/officeart/2005/8/layout/hList7"/>
    <dgm:cxn modelId="{5A5ABFC4-9053-4473-81A9-76C897A05D0F}" type="presParOf" srcId="{0B432FE2-7A7E-4014-8521-5F455EF554A9}" destId="{FB2756F2-29CE-4CA1-AEBB-62730F949AC4}" srcOrd="3" destOrd="0" presId="urn:microsoft.com/office/officeart/2005/8/layout/hList7"/>
    <dgm:cxn modelId="{06DCF853-C565-4A81-8519-5337EEC30B13}" type="presParOf" srcId="{A8CC100E-5D18-42A5-9574-511A86141317}" destId="{4A9F4393-893A-4289-ABD2-1508ADE60F10}" srcOrd="1" destOrd="0" presId="urn:microsoft.com/office/officeart/2005/8/layout/hList7"/>
    <dgm:cxn modelId="{7D33DF18-BC51-48F3-9430-46B5D71DF47F}" type="presParOf" srcId="{A8CC100E-5D18-42A5-9574-511A86141317}" destId="{33F7E991-45F3-428C-8CBB-59C4A9D73BC1}" srcOrd="2" destOrd="0" presId="urn:microsoft.com/office/officeart/2005/8/layout/hList7"/>
    <dgm:cxn modelId="{63CE0C79-001A-4B70-8ABA-44711C32B203}" type="presParOf" srcId="{33F7E991-45F3-428C-8CBB-59C4A9D73BC1}" destId="{B024419B-BBDC-4F97-8E67-C0AEFE1DC65D}" srcOrd="0" destOrd="0" presId="urn:microsoft.com/office/officeart/2005/8/layout/hList7"/>
    <dgm:cxn modelId="{CB65A861-2D8F-4C90-A281-04366C749AC5}" type="presParOf" srcId="{33F7E991-45F3-428C-8CBB-59C4A9D73BC1}" destId="{EB8D7BBE-5E51-4E57-814F-4250D7FD1E4B}" srcOrd="1" destOrd="0" presId="urn:microsoft.com/office/officeart/2005/8/layout/hList7"/>
    <dgm:cxn modelId="{8DE7B37C-E08C-4024-8869-4C3D643FF94D}" type="presParOf" srcId="{33F7E991-45F3-428C-8CBB-59C4A9D73BC1}" destId="{43768DC3-6D99-42F3-A4F7-67765E718AFF}" srcOrd="2" destOrd="0" presId="urn:microsoft.com/office/officeart/2005/8/layout/hList7"/>
    <dgm:cxn modelId="{D49D6557-CC4B-450B-BA1C-647FE0C519EF}" type="presParOf" srcId="{33F7E991-45F3-428C-8CBB-59C4A9D73BC1}" destId="{6EB18993-9A38-43D7-905B-EB660081D828}" srcOrd="3" destOrd="0" presId="urn:microsoft.com/office/officeart/2005/8/layout/hList7"/>
    <dgm:cxn modelId="{C7AC2E01-B7AA-4A34-8FD5-CAA3ACBBBA5C}" type="presParOf" srcId="{A8CC100E-5D18-42A5-9574-511A86141317}" destId="{C2C42D9C-3F60-4055-9EE1-36D084E0A1B9}" srcOrd="3" destOrd="0" presId="urn:microsoft.com/office/officeart/2005/8/layout/hList7"/>
    <dgm:cxn modelId="{D173B592-1D99-4185-ADD0-D62AD6D6782F}" type="presParOf" srcId="{A8CC100E-5D18-42A5-9574-511A86141317}" destId="{5A9C197A-4DDE-4E97-9670-0DCBE23EE10D}" srcOrd="4" destOrd="0" presId="urn:microsoft.com/office/officeart/2005/8/layout/hList7"/>
    <dgm:cxn modelId="{AA53BA17-D643-4DD3-B0EB-6BF6BFFC9051}" type="presParOf" srcId="{5A9C197A-4DDE-4E97-9670-0DCBE23EE10D}" destId="{B4A7D9E6-ABE8-4D6C-86ED-72DD0983CA98}" srcOrd="0" destOrd="0" presId="urn:microsoft.com/office/officeart/2005/8/layout/hList7"/>
    <dgm:cxn modelId="{2132CC8B-7513-4CE2-962C-8E0AA1D3C951}" type="presParOf" srcId="{5A9C197A-4DDE-4E97-9670-0DCBE23EE10D}" destId="{DAA6A77B-7CEC-449A-A999-96F777A8492A}" srcOrd="1" destOrd="0" presId="urn:microsoft.com/office/officeart/2005/8/layout/hList7"/>
    <dgm:cxn modelId="{D15B7E8A-936A-4311-B49D-A6A3034C0A92}" type="presParOf" srcId="{5A9C197A-4DDE-4E97-9670-0DCBE23EE10D}" destId="{7971AADA-EBF6-4642-B930-35746ABCA576}" srcOrd="2" destOrd="0" presId="urn:microsoft.com/office/officeart/2005/8/layout/hList7"/>
    <dgm:cxn modelId="{E8BB705B-1A88-4227-B7EF-9BB50BF51970}" type="presParOf" srcId="{5A9C197A-4DDE-4E97-9670-0DCBE23EE10D}" destId="{7EC06461-7D25-438C-8E77-56543334FF3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F527C2-FDAA-419D-A702-A7E8817D2E2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C134CEF-2944-4A0B-9901-341E994262E6}">
      <dgm:prSet phldrT="[Tekst]"/>
      <dgm:spPr/>
      <dgm:t>
        <a:bodyPr/>
        <a:lstStyle/>
        <a:p>
          <a:r>
            <a:rPr lang="pl-PL" dirty="0" smtClean="0"/>
            <a:t>Aromaterapia</a:t>
          </a:r>
          <a:endParaRPr lang="pl-PL" dirty="0"/>
        </a:p>
      </dgm:t>
    </dgm:pt>
    <dgm:pt modelId="{98B179A4-424F-41A2-B685-E757B0A9EEE1}" type="parTrans" cxnId="{03777121-F79D-439A-AF7F-90EEFD30AD33}">
      <dgm:prSet/>
      <dgm:spPr/>
      <dgm:t>
        <a:bodyPr/>
        <a:lstStyle/>
        <a:p>
          <a:endParaRPr lang="pl-PL"/>
        </a:p>
      </dgm:t>
    </dgm:pt>
    <dgm:pt modelId="{1F8B888C-70E1-47B6-9159-9D37348913F5}" type="sibTrans" cxnId="{03777121-F79D-439A-AF7F-90EEFD30AD33}">
      <dgm:prSet/>
      <dgm:spPr/>
      <dgm:t>
        <a:bodyPr/>
        <a:lstStyle/>
        <a:p>
          <a:endParaRPr lang="pl-PL"/>
        </a:p>
      </dgm:t>
    </dgm:pt>
    <dgm:pt modelId="{E962A88C-F576-4543-A7B6-2EEB3D43B46C}">
      <dgm:prSet phldrT="[Tekst]"/>
      <dgm:spPr/>
      <dgm:t>
        <a:bodyPr/>
        <a:lstStyle/>
        <a:p>
          <a:r>
            <a:rPr lang="pl-PL" dirty="0" smtClean="0"/>
            <a:t>Ziołolecznictwo</a:t>
          </a:r>
          <a:endParaRPr lang="pl-PL" dirty="0"/>
        </a:p>
      </dgm:t>
    </dgm:pt>
    <dgm:pt modelId="{E189D8ED-7368-453F-A8F0-1248C9B11D80}" type="parTrans" cxnId="{5F441399-8E13-46DD-839D-34044AC52631}">
      <dgm:prSet/>
      <dgm:spPr/>
      <dgm:t>
        <a:bodyPr/>
        <a:lstStyle/>
        <a:p>
          <a:endParaRPr lang="pl-PL"/>
        </a:p>
      </dgm:t>
    </dgm:pt>
    <dgm:pt modelId="{CA939D39-0C45-4033-B4E9-E63FDDC77C96}" type="sibTrans" cxnId="{5F441399-8E13-46DD-839D-34044AC52631}">
      <dgm:prSet/>
      <dgm:spPr/>
      <dgm:t>
        <a:bodyPr/>
        <a:lstStyle/>
        <a:p>
          <a:endParaRPr lang="pl-PL"/>
        </a:p>
      </dgm:t>
    </dgm:pt>
    <dgm:pt modelId="{6C7D1A5C-8E0D-46CA-8572-F3FD8921EC66}">
      <dgm:prSet phldrT="[Tekst]"/>
      <dgm:spPr/>
      <dgm:t>
        <a:bodyPr/>
        <a:lstStyle/>
        <a:p>
          <a:r>
            <a:rPr lang="pl-PL" dirty="0" smtClean="0"/>
            <a:t>Akupunktura</a:t>
          </a:r>
          <a:endParaRPr lang="pl-PL" dirty="0"/>
        </a:p>
      </dgm:t>
    </dgm:pt>
    <dgm:pt modelId="{9B7842FB-D1B3-498B-9C53-B897397FE5D2}" type="parTrans" cxnId="{C6904413-7596-4C4E-9C69-EAE0460E13D2}">
      <dgm:prSet/>
      <dgm:spPr/>
      <dgm:t>
        <a:bodyPr/>
        <a:lstStyle/>
        <a:p>
          <a:endParaRPr lang="pl-PL"/>
        </a:p>
      </dgm:t>
    </dgm:pt>
    <dgm:pt modelId="{541BDD93-3446-4D3C-81C7-9F417B1EC1B1}" type="sibTrans" cxnId="{C6904413-7596-4C4E-9C69-EAE0460E13D2}">
      <dgm:prSet/>
      <dgm:spPr/>
      <dgm:t>
        <a:bodyPr/>
        <a:lstStyle/>
        <a:p>
          <a:endParaRPr lang="pl-PL"/>
        </a:p>
      </dgm:t>
    </dgm:pt>
    <dgm:pt modelId="{069CEB6F-B36A-4DE8-9753-04441185A5FA}" type="pres">
      <dgm:prSet presAssocID="{03F527C2-FDAA-419D-A702-A7E8817D2E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E1BA28-AE40-4D86-B9E2-965E8557FE29}" type="pres">
      <dgm:prSet presAssocID="{1C134CEF-2944-4A0B-9901-341E994262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4837E-B3BE-48F0-AD46-0EDD398C17F0}" type="pres">
      <dgm:prSet presAssocID="{1F8B888C-70E1-47B6-9159-9D37348913F5}" presName="sibTrans" presStyleCnt="0"/>
      <dgm:spPr/>
    </dgm:pt>
    <dgm:pt modelId="{11D93749-AD54-4078-9D22-0F04D4B512D2}" type="pres">
      <dgm:prSet presAssocID="{E962A88C-F576-4543-A7B6-2EEB3D43B46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651866-A01F-4FE6-8897-BD8B46F9A1E8}" type="pres">
      <dgm:prSet presAssocID="{CA939D39-0C45-4033-B4E9-E63FDDC77C96}" presName="sibTrans" presStyleCnt="0"/>
      <dgm:spPr/>
    </dgm:pt>
    <dgm:pt modelId="{FFFB9EA3-E240-4AC4-A7AD-A1F58C3570B4}" type="pres">
      <dgm:prSet presAssocID="{6C7D1A5C-8E0D-46CA-8572-F3FD8921EC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9F0C907-FD19-477B-B388-AC5BC3CD5607}" type="presOf" srcId="{1C134CEF-2944-4A0B-9901-341E994262E6}" destId="{71E1BA28-AE40-4D86-B9E2-965E8557FE29}" srcOrd="0" destOrd="0" presId="urn:microsoft.com/office/officeart/2005/8/layout/default"/>
    <dgm:cxn modelId="{5F441399-8E13-46DD-839D-34044AC52631}" srcId="{03F527C2-FDAA-419D-A702-A7E8817D2E23}" destId="{E962A88C-F576-4543-A7B6-2EEB3D43B46C}" srcOrd="1" destOrd="0" parTransId="{E189D8ED-7368-453F-A8F0-1248C9B11D80}" sibTransId="{CA939D39-0C45-4033-B4E9-E63FDDC77C96}"/>
    <dgm:cxn modelId="{03777121-F79D-439A-AF7F-90EEFD30AD33}" srcId="{03F527C2-FDAA-419D-A702-A7E8817D2E23}" destId="{1C134CEF-2944-4A0B-9901-341E994262E6}" srcOrd="0" destOrd="0" parTransId="{98B179A4-424F-41A2-B685-E757B0A9EEE1}" sibTransId="{1F8B888C-70E1-47B6-9159-9D37348913F5}"/>
    <dgm:cxn modelId="{9B691F27-8BB9-432B-B190-64937D5A9435}" type="presOf" srcId="{E962A88C-F576-4543-A7B6-2EEB3D43B46C}" destId="{11D93749-AD54-4078-9D22-0F04D4B512D2}" srcOrd="0" destOrd="0" presId="urn:microsoft.com/office/officeart/2005/8/layout/default"/>
    <dgm:cxn modelId="{8B6AB5BE-9DF8-43B3-B37C-4B5E1A860E71}" type="presOf" srcId="{03F527C2-FDAA-419D-A702-A7E8817D2E23}" destId="{069CEB6F-B36A-4DE8-9753-04441185A5FA}" srcOrd="0" destOrd="0" presId="urn:microsoft.com/office/officeart/2005/8/layout/default"/>
    <dgm:cxn modelId="{C6904413-7596-4C4E-9C69-EAE0460E13D2}" srcId="{03F527C2-FDAA-419D-A702-A7E8817D2E23}" destId="{6C7D1A5C-8E0D-46CA-8572-F3FD8921EC66}" srcOrd="2" destOrd="0" parTransId="{9B7842FB-D1B3-498B-9C53-B897397FE5D2}" sibTransId="{541BDD93-3446-4D3C-81C7-9F417B1EC1B1}"/>
    <dgm:cxn modelId="{D56976E0-0D43-465C-A01E-A69700FCC880}" type="presOf" srcId="{6C7D1A5C-8E0D-46CA-8572-F3FD8921EC66}" destId="{FFFB9EA3-E240-4AC4-A7AD-A1F58C3570B4}" srcOrd="0" destOrd="0" presId="urn:microsoft.com/office/officeart/2005/8/layout/default"/>
    <dgm:cxn modelId="{7D7614D2-57A5-4460-80A2-2EBE04582FEC}" type="presParOf" srcId="{069CEB6F-B36A-4DE8-9753-04441185A5FA}" destId="{71E1BA28-AE40-4D86-B9E2-965E8557FE29}" srcOrd="0" destOrd="0" presId="urn:microsoft.com/office/officeart/2005/8/layout/default"/>
    <dgm:cxn modelId="{C1A546D8-0D4B-4DFF-9D5F-1780B82CF280}" type="presParOf" srcId="{069CEB6F-B36A-4DE8-9753-04441185A5FA}" destId="{2D34837E-B3BE-48F0-AD46-0EDD398C17F0}" srcOrd="1" destOrd="0" presId="urn:microsoft.com/office/officeart/2005/8/layout/default"/>
    <dgm:cxn modelId="{1F4DCFCD-2FEF-4FB5-9688-D3AB9316B367}" type="presParOf" srcId="{069CEB6F-B36A-4DE8-9753-04441185A5FA}" destId="{11D93749-AD54-4078-9D22-0F04D4B512D2}" srcOrd="2" destOrd="0" presId="urn:microsoft.com/office/officeart/2005/8/layout/default"/>
    <dgm:cxn modelId="{1FE692D4-594F-4AF6-9AFA-039EC8B8BB54}" type="presParOf" srcId="{069CEB6F-B36A-4DE8-9753-04441185A5FA}" destId="{4D651866-A01F-4FE6-8897-BD8B46F9A1E8}" srcOrd="3" destOrd="0" presId="urn:microsoft.com/office/officeart/2005/8/layout/default"/>
    <dgm:cxn modelId="{177D720E-6391-4582-8819-E29C531C6071}" type="presParOf" srcId="{069CEB6F-B36A-4DE8-9753-04441185A5FA}" destId="{FFFB9EA3-E240-4AC4-A7AD-A1F58C3570B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4A309-E99F-4CCC-AECD-8C87A16265F1}">
      <dsp:nvSpPr>
        <dsp:cNvPr id="0" name=""/>
        <dsp:cNvSpPr/>
      </dsp:nvSpPr>
      <dsp:spPr>
        <a:xfrm>
          <a:off x="3114883" y="0"/>
          <a:ext cx="4672324" cy="17156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Zmęczenie, zmiany apetytu, senność, bóle mięśni i stawów, tkliwość piersi, bóle głowy, wzdęcia, przyrost masy ciała </a:t>
          </a:r>
          <a:endParaRPr lang="pl-PL" sz="1800" b="1" kern="1200" dirty="0"/>
        </a:p>
      </dsp:txBody>
      <dsp:txXfrm>
        <a:off x="3114883" y="214462"/>
        <a:ext cx="4028937" cy="1286775"/>
      </dsp:txXfrm>
    </dsp:sp>
    <dsp:sp modelId="{DC5717FA-9EB7-47EE-8787-E6A4FD488EBF}">
      <dsp:nvSpPr>
        <dsp:cNvPr id="0" name=""/>
        <dsp:cNvSpPr/>
      </dsp:nvSpPr>
      <dsp:spPr>
        <a:xfrm>
          <a:off x="0" y="439"/>
          <a:ext cx="3114883" cy="17156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/>
            <a:t>Objawy fizyczne</a:t>
          </a:r>
          <a:endParaRPr lang="pl-PL" sz="3600" b="1" kern="1200" dirty="0"/>
        </a:p>
      </dsp:txBody>
      <dsp:txXfrm>
        <a:off x="83754" y="84193"/>
        <a:ext cx="2947375" cy="1548191"/>
      </dsp:txXfrm>
    </dsp:sp>
    <dsp:sp modelId="{7D378940-073C-4926-9AA6-2A03DD61EB65}">
      <dsp:nvSpPr>
        <dsp:cNvPr id="0" name=""/>
        <dsp:cNvSpPr/>
      </dsp:nvSpPr>
      <dsp:spPr>
        <a:xfrm>
          <a:off x="3114883" y="1887708"/>
          <a:ext cx="4672324" cy="17156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1" kern="1200" dirty="0" smtClean="0"/>
            <a:t>Smutek, przygnębienie, poczucie winy, bezsilność, wahania nastrojów, niepokój, podenerwowanie, konfliktowość, przytłoczenie</a:t>
          </a:r>
          <a:endParaRPr lang="pl-PL" sz="1800" b="1" kern="1200" dirty="0"/>
        </a:p>
      </dsp:txBody>
      <dsp:txXfrm>
        <a:off x="3114883" y="2102170"/>
        <a:ext cx="4028937" cy="1286775"/>
      </dsp:txXfrm>
    </dsp:sp>
    <dsp:sp modelId="{E421D69C-183E-448C-B8E9-41FE75EA20AE}">
      <dsp:nvSpPr>
        <dsp:cNvPr id="0" name=""/>
        <dsp:cNvSpPr/>
      </dsp:nvSpPr>
      <dsp:spPr>
        <a:xfrm>
          <a:off x="0" y="1887708"/>
          <a:ext cx="3114883" cy="17156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/>
            <a:t>Objawy psychiczne</a:t>
          </a:r>
          <a:endParaRPr lang="pl-PL" sz="3600" b="1" kern="1200" dirty="0"/>
        </a:p>
      </dsp:txBody>
      <dsp:txXfrm>
        <a:off x="83754" y="1971462"/>
        <a:ext cx="2947375" cy="1548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B0DF-048B-45D6-B832-6A5EB997A737}">
      <dsp:nvSpPr>
        <dsp:cNvPr id="0" name=""/>
        <dsp:cNvSpPr/>
      </dsp:nvSpPr>
      <dsp:spPr>
        <a:xfrm>
          <a:off x="4031170" y="2947382"/>
          <a:ext cx="91440" cy="548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34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535F3-CF12-4B76-B31C-AB9D9765DEBA}">
      <dsp:nvSpPr>
        <dsp:cNvPr id="0" name=""/>
        <dsp:cNvSpPr/>
      </dsp:nvSpPr>
      <dsp:spPr>
        <a:xfrm>
          <a:off x="4031170" y="1201805"/>
          <a:ext cx="91440" cy="548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34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73FED-34D0-45BA-90A6-AC7863DE59B4}">
      <dsp:nvSpPr>
        <dsp:cNvPr id="0" name=""/>
        <dsp:cNvSpPr/>
      </dsp:nvSpPr>
      <dsp:spPr>
        <a:xfrm>
          <a:off x="1950759" y="4569"/>
          <a:ext cx="4252262" cy="11972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1F86E-C271-4F4E-AF49-BCBF3B14C363}">
      <dsp:nvSpPr>
        <dsp:cNvPr id="0" name=""/>
        <dsp:cNvSpPr/>
      </dsp:nvSpPr>
      <dsp:spPr>
        <a:xfrm>
          <a:off x="2160249" y="203584"/>
          <a:ext cx="4252262" cy="1197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Uciążliwe objawy przed i w trakcie miesiączki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50-96% </a:t>
          </a:r>
          <a:r>
            <a:rPr lang="pl-PL" sz="2000" b="1" kern="1200" dirty="0" smtClean="0">
              <a:latin typeface="Century Gothic"/>
            </a:rPr>
            <a:t>♀</a:t>
          </a:r>
          <a:endParaRPr lang="pl-PL" sz="2000" b="1" kern="1200" dirty="0"/>
        </a:p>
      </dsp:txBody>
      <dsp:txXfrm>
        <a:off x="2195315" y="238650"/>
        <a:ext cx="4182130" cy="1127104"/>
      </dsp:txXfrm>
    </dsp:sp>
    <dsp:sp modelId="{7621F984-D998-4311-AD74-FE3C4D519BA0}">
      <dsp:nvSpPr>
        <dsp:cNvPr id="0" name=""/>
        <dsp:cNvSpPr/>
      </dsp:nvSpPr>
      <dsp:spPr>
        <a:xfrm>
          <a:off x="1967728" y="1750146"/>
          <a:ext cx="4218325" cy="11972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766FC-DCB9-40B5-B498-072574ACE10E}">
      <dsp:nvSpPr>
        <dsp:cNvPr id="0" name=""/>
        <dsp:cNvSpPr/>
      </dsp:nvSpPr>
      <dsp:spPr>
        <a:xfrm>
          <a:off x="2177218" y="1949161"/>
          <a:ext cx="4218325" cy="1197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PMS (</a:t>
          </a:r>
          <a:r>
            <a:rPr lang="pl-PL" sz="2000" b="1" kern="1200" dirty="0" err="1" smtClean="0"/>
            <a:t>Premenstrual</a:t>
          </a:r>
          <a:r>
            <a:rPr lang="pl-PL" sz="2000" b="1" kern="1200" dirty="0" smtClean="0"/>
            <a:t> </a:t>
          </a:r>
          <a:r>
            <a:rPr lang="pl-PL" sz="2000" b="1" kern="1200" dirty="0" err="1" smtClean="0"/>
            <a:t>syndrome</a:t>
          </a:r>
          <a:r>
            <a:rPr lang="pl-PL" sz="2000" b="1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30-40% </a:t>
          </a:r>
          <a:r>
            <a:rPr lang="pl-PL" sz="2000" b="1" kern="1200" dirty="0" smtClean="0">
              <a:latin typeface="Century Gothic"/>
            </a:rPr>
            <a:t>♀</a:t>
          </a:r>
          <a:endParaRPr lang="pl-PL" sz="2000" b="1" kern="1200" dirty="0"/>
        </a:p>
      </dsp:txBody>
      <dsp:txXfrm>
        <a:off x="2212284" y="1984227"/>
        <a:ext cx="4148193" cy="1127104"/>
      </dsp:txXfrm>
    </dsp:sp>
    <dsp:sp modelId="{5D2EA3FC-FC38-4D40-ABB2-56650F918717}">
      <dsp:nvSpPr>
        <dsp:cNvPr id="0" name=""/>
        <dsp:cNvSpPr/>
      </dsp:nvSpPr>
      <dsp:spPr>
        <a:xfrm>
          <a:off x="1871477" y="3495722"/>
          <a:ext cx="4410825" cy="11972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53F6B-2E53-408B-9A59-75A4F8317C9A}">
      <dsp:nvSpPr>
        <dsp:cNvPr id="0" name=""/>
        <dsp:cNvSpPr/>
      </dsp:nvSpPr>
      <dsp:spPr>
        <a:xfrm>
          <a:off x="2080968" y="3694738"/>
          <a:ext cx="4410825" cy="1197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PMDD (</a:t>
          </a:r>
          <a:r>
            <a:rPr lang="pl-PL" sz="2000" b="1" kern="1200" dirty="0" err="1" smtClean="0"/>
            <a:t>Premenstrual</a:t>
          </a:r>
          <a:r>
            <a:rPr lang="pl-PL" sz="2000" b="1" kern="1200" dirty="0" smtClean="0"/>
            <a:t> </a:t>
          </a:r>
          <a:r>
            <a:rPr lang="pl-PL" sz="2000" b="1" kern="1200" dirty="0" err="1" smtClean="0"/>
            <a:t>dysphoric</a:t>
          </a:r>
          <a:r>
            <a:rPr lang="pl-PL" sz="2000" b="1" kern="1200" dirty="0" smtClean="0"/>
            <a:t> </a:t>
          </a:r>
          <a:r>
            <a:rPr lang="pl-PL" sz="2000" b="1" kern="1200" dirty="0" err="1" smtClean="0"/>
            <a:t>disorder</a:t>
          </a:r>
          <a:r>
            <a:rPr lang="pl-PL" sz="2000" b="1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3-8% </a:t>
          </a:r>
          <a:r>
            <a:rPr lang="pl-PL" sz="2000" b="1" kern="1200" dirty="0" smtClean="0">
              <a:latin typeface="Century Gothic"/>
            </a:rPr>
            <a:t>♀</a:t>
          </a:r>
          <a:endParaRPr lang="pl-PL" sz="2000" b="1" kern="1200" dirty="0"/>
        </a:p>
      </dsp:txBody>
      <dsp:txXfrm>
        <a:off x="2116034" y="3729804"/>
        <a:ext cx="4340693" cy="1127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D3D26-3B9D-4421-89FB-528BB2AF221B}">
      <dsp:nvSpPr>
        <dsp:cNvPr id="0" name=""/>
        <dsp:cNvSpPr/>
      </dsp:nvSpPr>
      <dsp:spPr>
        <a:xfrm>
          <a:off x="685799" y="0"/>
          <a:ext cx="7772400" cy="496369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25647-BC16-4E8E-822C-85244A93F52A}">
      <dsp:nvSpPr>
        <dsp:cNvPr id="0" name=""/>
        <dsp:cNvSpPr/>
      </dsp:nvSpPr>
      <dsp:spPr>
        <a:xfrm>
          <a:off x="9822" y="1489107"/>
          <a:ext cx="2943225" cy="198547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1"/>
              </a:solidFill>
            </a:rPr>
            <a:t>Etiologia - nieznana</a:t>
          </a:r>
          <a:endParaRPr lang="pl-PL" sz="2100" kern="1200" dirty="0">
            <a:solidFill>
              <a:schemeClr val="tx1"/>
            </a:solidFill>
          </a:endParaRPr>
        </a:p>
      </dsp:txBody>
      <dsp:txXfrm>
        <a:off x="106745" y="1586030"/>
        <a:ext cx="2749379" cy="1791630"/>
      </dsp:txXfrm>
    </dsp:sp>
    <dsp:sp modelId="{908945EC-8CEB-4F45-BB05-FF251646C639}">
      <dsp:nvSpPr>
        <dsp:cNvPr id="0" name=""/>
        <dsp:cNvSpPr/>
      </dsp:nvSpPr>
      <dsp:spPr>
        <a:xfrm>
          <a:off x="3100387" y="1489107"/>
          <a:ext cx="2943225" cy="198547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chemeClr val="tx1"/>
              </a:solidFill>
            </a:rPr>
            <a:t>Leczenie farmakologiczne – tylko objawowe</a:t>
          </a:r>
          <a:endParaRPr lang="pl-PL" sz="2100" kern="1200" dirty="0">
            <a:solidFill>
              <a:schemeClr val="tx1"/>
            </a:solidFill>
          </a:endParaRPr>
        </a:p>
      </dsp:txBody>
      <dsp:txXfrm>
        <a:off x="3197310" y="1586030"/>
        <a:ext cx="2749379" cy="1791630"/>
      </dsp:txXfrm>
    </dsp:sp>
    <dsp:sp modelId="{AF64D32D-6E9A-4823-87ED-E5AE352AE299}">
      <dsp:nvSpPr>
        <dsp:cNvPr id="0" name=""/>
        <dsp:cNvSpPr/>
      </dsp:nvSpPr>
      <dsp:spPr>
        <a:xfrm>
          <a:off x="6190952" y="1489107"/>
          <a:ext cx="2943225" cy="198547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Sposób żywienia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Aktywność fizyczna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Terapia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solidFill>
                <a:schemeClr val="tx1"/>
              </a:solidFill>
            </a:rPr>
            <a:t>Higiena snu</a:t>
          </a:r>
          <a:endParaRPr lang="pl-PL" sz="2100" b="1" kern="1200" dirty="0">
            <a:solidFill>
              <a:schemeClr val="tx1"/>
            </a:solidFill>
          </a:endParaRPr>
        </a:p>
      </dsp:txBody>
      <dsp:txXfrm>
        <a:off x="6287875" y="1586030"/>
        <a:ext cx="2749379" cy="1791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B0E76-568B-4BAD-A64C-6F6C2BF715A7}">
      <dsp:nvSpPr>
        <dsp:cNvPr id="0" name=""/>
        <dsp:cNvSpPr/>
      </dsp:nvSpPr>
      <dsp:spPr>
        <a:xfrm>
          <a:off x="3170478" y="2785581"/>
          <a:ext cx="91440" cy="518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62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F9004-3B9C-4021-8345-2D5E6AE78603}">
      <dsp:nvSpPr>
        <dsp:cNvPr id="0" name=""/>
        <dsp:cNvSpPr/>
      </dsp:nvSpPr>
      <dsp:spPr>
        <a:xfrm>
          <a:off x="3170478" y="1134587"/>
          <a:ext cx="91440" cy="518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62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F2CC6-C4EE-4678-937E-BE394826FEBF}">
      <dsp:nvSpPr>
        <dsp:cNvPr id="0" name=""/>
        <dsp:cNvSpPr/>
      </dsp:nvSpPr>
      <dsp:spPr>
        <a:xfrm>
          <a:off x="1187357" y="2222"/>
          <a:ext cx="4057682" cy="1132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E98CF-60A4-4E83-ACAD-FA1F5A8D48BA}">
      <dsp:nvSpPr>
        <dsp:cNvPr id="0" name=""/>
        <dsp:cNvSpPr/>
      </dsp:nvSpPr>
      <dsp:spPr>
        <a:xfrm>
          <a:off x="1385496" y="190455"/>
          <a:ext cx="4057682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Aktywność fizyczna</a:t>
          </a:r>
          <a:endParaRPr lang="pl-PL" sz="2900" kern="1200" dirty="0"/>
        </a:p>
      </dsp:txBody>
      <dsp:txXfrm>
        <a:off x="1418662" y="223621"/>
        <a:ext cx="3991350" cy="1066032"/>
      </dsp:txXfrm>
    </dsp:sp>
    <dsp:sp modelId="{B62C0D6D-3BB9-4799-AE94-53B83FDEE450}">
      <dsp:nvSpPr>
        <dsp:cNvPr id="0" name=""/>
        <dsp:cNvSpPr/>
      </dsp:nvSpPr>
      <dsp:spPr>
        <a:xfrm>
          <a:off x="1132763" y="1653216"/>
          <a:ext cx="4166871" cy="1132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3EDEF-7C4D-4099-8061-EDD3A2357B9A}">
      <dsp:nvSpPr>
        <dsp:cNvPr id="0" name=""/>
        <dsp:cNvSpPr/>
      </dsp:nvSpPr>
      <dsp:spPr>
        <a:xfrm>
          <a:off x="1330902" y="1841449"/>
          <a:ext cx="4166871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71 wyników</a:t>
          </a:r>
          <a:endParaRPr lang="pl-PL" sz="2900" kern="1200" dirty="0"/>
        </a:p>
      </dsp:txBody>
      <dsp:txXfrm>
        <a:off x="1364068" y="1874615"/>
        <a:ext cx="4100539" cy="1066032"/>
      </dsp:txXfrm>
    </dsp:sp>
    <dsp:sp modelId="{CF159F62-4DA4-41B7-BC77-9996D0EDEDEB}">
      <dsp:nvSpPr>
        <dsp:cNvPr id="0" name=""/>
        <dsp:cNvSpPr/>
      </dsp:nvSpPr>
      <dsp:spPr>
        <a:xfrm>
          <a:off x="1119112" y="3304210"/>
          <a:ext cx="4194172" cy="1132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D442F-9220-4CA9-B186-2D22290FA113}">
      <dsp:nvSpPr>
        <dsp:cNvPr id="0" name=""/>
        <dsp:cNvSpPr/>
      </dsp:nvSpPr>
      <dsp:spPr>
        <a:xfrm>
          <a:off x="1317251" y="3492443"/>
          <a:ext cx="4194172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4 badania oryginalne</a:t>
          </a:r>
          <a:endParaRPr lang="pl-PL" sz="2900" kern="1200" dirty="0"/>
        </a:p>
      </dsp:txBody>
      <dsp:txXfrm>
        <a:off x="1350417" y="3525609"/>
        <a:ext cx="4127840" cy="1066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B0E76-568B-4BAD-A64C-6F6C2BF715A7}">
      <dsp:nvSpPr>
        <dsp:cNvPr id="0" name=""/>
        <dsp:cNvSpPr/>
      </dsp:nvSpPr>
      <dsp:spPr>
        <a:xfrm>
          <a:off x="3170478" y="2785581"/>
          <a:ext cx="91440" cy="518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6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F9004-3B9C-4021-8345-2D5E6AE78603}">
      <dsp:nvSpPr>
        <dsp:cNvPr id="0" name=""/>
        <dsp:cNvSpPr/>
      </dsp:nvSpPr>
      <dsp:spPr>
        <a:xfrm>
          <a:off x="3170478" y="1134587"/>
          <a:ext cx="91440" cy="5186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8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F2CC6-C4EE-4678-937E-BE394826FEBF}">
      <dsp:nvSpPr>
        <dsp:cNvPr id="0" name=""/>
        <dsp:cNvSpPr/>
      </dsp:nvSpPr>
      <dsp:spPr>
        <a:xfrm>
          <a:off x="1187357" y="2222"/>
          <a:ext cx="4057682" cy="1132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E98CF-60A4-4E83-ACAD-FA1F5A8D48BA}">
      <dsp:nvSpPr>
        <dsp:cNvPr id="0" name=""/>
        <dsp:cNvSpPr/>
      </dsp:nvSpPr>
      <dsp:spPr>
        <a:xfrm>
          <a:off x="1385496" y="190455"/>
          <a:ext cx="4057682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Higiena snu</a:t>
          </a:r>
          <a:endParaRPr lang="pl-PL" sz="2900" kern="1200" dirty="0"/>
        </a:p>
      </dsp:txBody>
      <dsp:txXfrm>
        <a:off x="1418662" y="223621"/>
        <a:ext cx="3991350" cy="1066032"/>
      </dsp:txXfrm>
    </dsp:sp>
    <dsp:sp modelId="{B62C0D6D-3BB9-4799-AE94-53B83FDEE450}">
      <dsp:nvSpPr>
        <dsp:cNvPr id="0" name=""/>
        <dsp:cNvSpPr/>
      </dsp:nvSpPr>
      <dsp:spPr>
        <a:xfrm>
          <a:off x="1132763" y="1653216"/>
          <a:ext cx="4166871" cy="1132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3EDEF-7C4D-4099-8061-EDD3A2357B9A}">
      <dsp:nvSpPr>
        <dsp:cNvPr id="0" name=""/>
        <dsp:cNvSpPr/>
      </dsp:nvSpPr>
      <dsp:spPr>
        <a:xfrm>
          <a:off x="1330902" y="1841449"/>
          <a:ext cx="4166871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34 wyniki</a:t>
          </a:r>
        </a:p>
      </dsp:txBody>
      <dsp:txXfrm>
        <a:off x="1364068" y="1874615"/>
        <a:ext cx="4100539" cy="1066032"/>
      </dsp:txXfrm>
    </dsp:sp>
    <dsp:sp modelId="{CF159F62-4DA4-41B7-BC77-9996D0EDEDEB}">
      <dsp:nvSpPr>
        <dsp:cNvPr id="0" name=""/>
        <dsp:cNvSpPr/>
      </dsp:nvSpPr>
      <dsp:spPr>
        <a:xfrm>
          <a:off x="1119112" y="3304210"/>
          <a:ext cx="4194172" cy="1132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D442F-9220-4CA9-B186-2D22290FA113}">
      <dsp:nvSpPr>
        <dsp:cNvPr id="0" name=""/>
        <dsp:cNvSpPr/>
      </dsp:nvSpPr>
      <dsp:spPr>
        <a:xfrm>
          <a:off x="1317251" y="3492443"/>
          <a:ext cx="4194172" cy="113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5 badań oryginalnych</a:t>
          </a:r>
          <a:endParaRPr lang="pl-PL" sz="2900" kern="1200" dirty="0"/>
        </a:p>
      </dsp:txBody>
      <dsp:txXfrm>
        <a:off x="1350417" y="3525609"/>
        <a:ext cx="4127840" cy="10660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B9630-7C00-42FD-993C-D5C9FD600BDF}">
      <dsp:nvSpPr>
        <dsp:cNvPr id="0" name=""/>
        <dsp:cNvSpPr/>
      </dsp:nvSpPr>
      <dsp:spPr>
        <a:xfrm>
          <a:off x="10027" y="197896"/>
          <a:ext cx="2997229" cy="179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Brak nieprawidłowości w badaniu PSG</a:t>
          </a:r>
          <a:endParaRPr lang="pl-PL" sz="2400" kern="1200" dirty="0"/>
        </a:p>
      </dsp:txBody>
      <dsp:txXfrm>
        <a:off x="62698" y="250567"/>
        <a:ext cx="2891887" cy="1692995"/>
      </dsp:txXfrm>
    </dsp:sp>
    <dsp:sp modelId="{BFF1F4ED-E624-4432-B018-D4427E182A4D}">
      <dsp:nvSpPr>
        <dsp:cNvPr id="0" name=""/>
        <dsp:cNvSpPr/>
      </dsp:nvSpPr>
      <dsp:spPr>
        <a:xfrm>
          <a:off x="3271013" y="725408"/>
          <a:ext cx="635412" cy="7433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3271013" y="874070"/>
        <a:ext cx="444788" cy="445988"/>
      </dsp:txXfrm>
    </dsp:sp>
    <dsp:sp modelId="{C3119E9D-670A-40C0-94F2-E7722217ED2C}">
      <dsp:nvSpPr>
        <dsp:cNvPr id="0" name=""/>
        <dsp:cNvSpPr/>
      </dsp:nvSpPr>
      <dsp:spPr>
        <a:xfrm>
          <a:off x="4206149" y="197896"/>
          <a:ext cx="2997229" cy="179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Niedoskonałość narzędzia</a:t>
          </a:r>
          <a:endParaRPr lang="pl-PL" sz="2400" kern="1200" dirty="0"/>
        </a:p>
      </dsp:txBody>
      <dsp:txXfrm>
        <a:off x="4258820" y="250567"/>
        <a:ext cx="2891887" cy="1692995"/>
      </dsp:txXfrm>
    </dsp:sp>
    <dsp:sp modelId="{86433F9C-0841-4546-8FB6-DE1DB5E6634D}">
      <dsp:nvSpPr>
        <dsp:cNvPr id="0" name=""/>
        <dsp:cNvSpPr/>
      </dsp:nvSpPr>
      <dsp:spPr>
        <a:xfrm>
          <a:off x="7467135" y="725408"/>
          <a:ext cx="635412" cy="7433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7467135" y="874070"/>
        <a:ext cx="444788" cy="445988"/>
      </dsp:txXfrm>
    </dsp:sp>
    <dsp:sp modelId="{F82DC516-03E1-4A08-85BE-CDA33B5627EB}">
      <dsp:nvSpPr>
        <dsp:cNvPr id="0" name=""/>
        <dsp:cNvSpPr/>
      </dsp:nvSpPr>
      <dsp:spPr>
        <a:xfrm>
          <a:off x="8402271" y="197896"/>
          <a:ext cx="2997229" cy="179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Wpływ innych czynników np. stanu psychicznego</a:t>
          </a:r>
          <a:endParaRPr lang="pl-PL" sz="2400" kern="1200" dirty="0"/>
        </a:p>
      </dsp:txBody>
      <dsp:txXfrm>
        <a:off x="8454942" y="250567"/>
        <a:ext cx="2891887" cy="16929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F2E05-4FF6-4246-A3BA-32313048E59D}">
      <dsp:nvSpPr>
        <dsp:cNvPr id="0" name=""/>
        <dsp:cNvSpPr/>
      </dsp:nvSpPr>
      <dsp:spPr>
        <a:xfrm>
          <a:off x="2111" y="0"/>
          <a:ext cx="3285678" cy="3932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Spożycie witamin i składników mineralnych </a:t>
          </a:r>
          <a:r>
            <a:rPr lang="pl-PL" sz="1900" kern="1200" dirty="0" smtClean="0"/>
            <a:t>np. witaminy z grupy B, wapń</a:t>
          </a:r>
          <a:endParaRPr lang="pl-PL" sz="1900" kern="1200" dirty="0"/>
        </a:p>
      </dsp:txBody>
      <dsp:txXfrm>
        <a:off x="2111" y="1572894"/>
        <a:ext cx="3285678" cy="1572894"/>
      </dsp:txXfrm>
    </dsp:sp>
    <dsp:sp modelId="{FB2756F2-29CE-4CA1-AEBB-62730F949AC4}">
      <dsp:nvSpPr>
        <dsp:cNvPr id="0" name=""/>
        <dsp:cNvSpPr/>
      </dsp:nvSpPr>
      <dsp:spPr>
        <a:xfrm>
          <a:off x="990233" y="235934"/>
          <a:ext cx="1309434" cy="13094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24419B-BBDC-4F97-8E67-C0AEFE1DC65D}">
      <dsp:nvSpPr>
        <dsp:cNvPr id="0" name=""/>
        <dsp:cNvSpPr/>
      </dsp:nvSpPr>
      <dsp:spPr>
        <a:xfrm>
          <a:off x="3386360" y="0"/>
          <a:ext cx="3285678" cy="3932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Stan odżywienia </a:t>
          </a:r>
          <a:r>
            <a:rPr lang="pl-PL" sz="1900" kern="1200" dirty="0" smtClean="0"/>
            <a:t>witaminami i składnikami mineralnymi np. witamina D, magnez</a:t>
          </a:r>
          <a:endParaRPr lang="pl-PL" sz="1900" kern="1200" dirty="0"/>
        </a:p>
      </dsp:txBody>
      <dsp:txXfrm>
        <a:off x="3386360" y="1572894"/>
        <a:ext cx="3285678" cy="1572894"/>
      </dsp:txXfrm>
    </dsp:sp>
    <dsp:sp modelId="{6EB18993-9A38-43D7-905B-EB660081D828}">
      <dsp:nvSpPr>
        <dsp:cNvPr id="0" name=""/>
        <dsp:cNvSpPr/>
      </dsp:nvSpPr>
      <dsp:spPr>
        <a:xfrm>
          <a:off x="4374482" y="235934"/>
          <a:ext cx="1309434" cy="130943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A7D9E6-ABE8-4D6C-86ED-72DD0983CA98}">
      <dsp:nvSpPr>
        <dsp:cNvPr id="0" name=""/>
        <dsp:cNvSpPr/>
      </dsp:nvSpPr>
      <dsp:spPr>
        <a:xfrm>
          <a:off x="6770609" y="0"/>
          <a:ext cx="3285678" cy="3932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Profile żywieniowe</a:t>
          </a:r>
          <a:r>
            <a:rPr lang="pl-PL" sz="1900" kern="1200" dirty="0" smtClean="0"/>
            <a:t>         np. dieta zachodnia</a:t>
          </a:r>
          <a:endParaRPr lang="pl-PL" sz="1900" kern="1200" dirty="0"/>
        </a:p>
      </dsp:txBody>
      <dsp:txXfrm>
        <a:off x="6770609" y="1572894"/>
        <a:ext cx="3285678" cy="1572894"/>
      </dsp:txXfrm>
    </dsp:sp>
    <dsp:sp modelId="{7EC06461-7D25-438C-8E77-56543334FF3C}">
      <dsp:nvSpPr>
        <dsp:cNvPr id="0" name=""/>
        <dsp:cNvSpPr/>
      </dsp:nvSpPr>
      <dsp:spPr>
        <a:xfrm>
          <a:off x="7758731" y="235934"/>
          <a:ext cx="1309434" cy="130943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1ED4128-4F06-44FE-AF5D-9F0FD60FE248}">
      <dsp:nvSpPr>
        <dsp:cNvPr id="0" name=""/>
        <dsp:cNvSpPr/>
      </dsp:nvSpPr>
      <dsp:spPr>
        <a:xfrm>
          <a:off x="402335" y="3145789"/>
          <a:ext cx="9253728" cy="589835"/>
        </a:xfrm>
        <a:prstGeom prst="leftRightArrow">
          <a:avLst/>
        </a:prstGeom>
        <a:gradFill rotWithShape="0">
          <a:gsLst>
            <a:gs pos="97600">
              <a:srgbClr val="CFE4F5"/>
            </a:gs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0">
              <a:srgbClr val="FFFFFF">
                <a:alpha val="0"/>
              </a:srgb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BA28-AE40-4D86-B9E2-965E8557FE29}">
      <dsp:nvSpPr>
        <dsp:cNvPr id="0" name=""/>
        <dsp:cNvSpPr/>
      </dsp:nvSpPr>
      <dsp:spPr>
        <a:xfrm>
          <a:off x="78893" y="560"/>
          <a:ext cx="3219935" cy="19319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Aromaterapia</a:t>
          </a:r>
          <a:endParaRPr lang="pl-PL" sz="3100" kern="1200" dirty="0"/>
        </a:p>
      </dsp:txBody>
      <dsp:txXfrm>
        <a:off x="78893" y="560"/>
        <a:ext cx="3219935" cy="1931961"/>
      </dsp:txXfrm>
    </dsp:sp>
    <dsp:sp modelId="{11D93749-AD54-4078-9D22-0F04D4B512D2}">
      <dsp:nvSpPr>
        <dsp:cNvPr id="0" name=""/>
        <dsp:cNvSpPr/>
      </dsp:nvSpPr>
      <dsp:spPr>
        <a:xfrm>
          <a:off x="3620822" y="560"/>
          <a:ext cx="3219935" cy="19319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Ziołolecznictwo</a:t>
          </a:r>
          <a:endParaRPr lang="pl-PL" sz="3100" kern="1200" dirty="0"/>
        </a:p>
      </dsp:txBody>
      <dsp:txXfrm>
        <a:off x="3620822" y="560"/>
        <a:ext cx="3219935" cy="1931961"/>
      </dsp:txXfrm>
    </dsp:sp>
    <dsp:sp modelId="{FFFB9EA3-E240-4AC4-A7AD-A1F58C3570B4}">
      <dsp:nvSpPr>
        <dsp:cNvPr id="0" name=""/>
        <dsp:cNvSpPr/>
      </dsp:nvSpPr>
      <dsp:spPr>
        <a:xfrm>
          <a:off x="1849857" y="2254514"/>
          <a:ext cx="3219935" cy="19319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05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Akupunktura</a:t>
          </a:r>
          <a:endParaRPr lang="pl-PL" sz="3100" kern="1200" dirty="0"/>
        </a:p>
      </dsp:txBody>
      <dsp:txXfrm>
        <a:off x="1849857" y="2254514"/>
        <a:ext cx="3219935" cy="1931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E2A4A-2882-4841-A94A-1988F1566CA6}" type="datetimeFigureOut">
              <a:rPr lang="pl-PL" smtClean="0"/>
              <a:t>2019-11-21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F0284-104F-4BA6-80D0-FE99F972F6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96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B878-8F25-4653-BF4C-9E80F20A56F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06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Tutaj dodatkowo</a:t>
            </a:r>
            <a:r>
              <a:rPr lang="pl-PL" baseline="0" dirty="0" smtClean="0"/>
              <a:t> wspomniałabym o kosztach i nieobecności w pracy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0284-104F-4BA6-80D0-FE99F972F6D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21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000" dirty="0" smtClean="0"/>
              <a:t>Etiologia PMS pozostaje niewyjaśniona:</a:t>
            </a:r>
            <a:r>
              <a:rPr lang="pl-PL" sz="1000" baseline="0" dirty="0" smtClean="0"/>
              <a:t> w związku z czym dostępne metody leczenia są jedynie objawowe, w dodatku obarczone licznymi skutkami ubocznymi; nie każda kobieta może je stosować. Aktualnie prowadzone są liczne badania nad możliwymi czynnikami modyfikowalnymi, związanymi ze stylem życia które mogą wpływać na obniżenie dokuczliwości objawów, w tym również badania nad sposobem żywienia.</a:t>
            </a:r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B878-8F25-4653-BF4C-9E80F20A56F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42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0284-104F-4BA6-80D0-FE99F972F6D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88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0284-104F-4BA6-80D0-FE99F972F6D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613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0284-104F-4BA6-80D0-FE99F972F6D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79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52525" y="1504410"/>
            <a:ext cx="9068586" cy="2590800"/>
          </a:xfrm>
        </p:spPr>
        <p:txBody>
          <a:bodyPr/>
          <a:lstStyle/>
          <a:p>
            <a:r>
              <a:rPr lang="pl-PL" sz="3200" dirty="0" smtClean="0"/>
              <a:t>Styl życia jako forma łagodzenia objawów napięcia przedmiesiączkowego – aktywność fizyczna i higiena snu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52525" y="4095210"/>
            <a:ext cx="9070848" cy="1037229"/>
          </a:xfrm>
        </p:spPr>
        <p:txBody>
          <a:bodyPr>
            <a:noAutofit/>
          </a:bodyPr>
          <a:lstStyle/>
          <a:p>
            <a:r>
              <a:rPr lang="pl-PL" u="sng" dirty="0" smtClean="0"/>
              <a:t>mgr Dominika Granda</a:t>
            </a:r>
            <a:r>
              <a:rPr lang="pl-PL" dirty="0" smtClean="0"/>
              <a:t>, mgr inż. Maria Szmidt, dr hab. Joanna Kałuża, prof. SGGW</a:t>
            </a:r>
          </a:p>
          <a:p>
            <a:endParaRPr lang="pl-PL" sz="1400" dirty="0" smtClean="0"/>
          </a:p>
          <a:p>
            <a:r>
              <a:rPr lang="pl-PL" sz="1400" dirty="0" smtClean="0"/>
              <a:t>Katedra Żywienia Człowieka</a:t>
            </a:r>
          </a:p>
          <a:p>
            <a:r>
              <a:rPr lang="pl-PL" sz="1400" dirty="0" smtClean="0"/>
              <a:t>Szkoła Główna Gospodarstwa Wiejskiego w Warszawie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973351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1833" y="233161"/>
            <a:ext cx="11407254" cy="1322684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Aktywność fizyczna – możliwe mechanizmy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1833" y="1801504"/>
            <a:ext cx="10563367" cy="423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Wpływ na </a:t>
            </a:r>
            <a:r>
              <a:rPr lang="pl-PL" sz="2400" b="1" dirty="0" smtClean="0">
                <a:solidFill>
                  <a:schemeClr val="accent2"/>
                </a:solidFill>
              </a:rPr>
              <a:t>gospodarkę hormonalną</a:t>
            </a:r>
            <a:r>
              <a:rPr lang="pl-PL" sz="2400" dirty="0" smtClean="0"/>
              <a:t>:</a:t>
            </a:r>
          </a:p>
          <a:p>
            <a:r>
              <a:rPr lang="pl-PL" sz="2400" dirty="0"/>
              <a:t>	↓ aldosteronu (przy ↑ poziomie dochodzi do obrzęków)</a:t>
            </a:r>
          </a:p>
          <a:p>
            <a:r>
              <a:rPr lang="pl-PL" sz="2400" dirty="0" smtClean="0"/>
              <a:t>	↓ </a:t>
            </a:r>
            <a:r>
              <a:rPr lang="pl-PL" sz="2400" dirty="0"/>
              <a:t>reniny (nadmierna aktywność układu renina-</a:t>
            </a:r>
            <a:r>
              <a:rPr lang="pl-PL" sz="2400" dirty="0" err="1"/>
              <a:t>agniotensyna</a:t>
            </a:r>
            <a:r>
              <a:rPr lang="pl-PL" sz="2400" dirty="0"/>
              <a:t>-aldosteron może </a:t>
            </a:r>
            <a:r>
              <a:rPr lang="pl-PL" sz="2400" dirty="0" smtClean="0"/>
              <a:t>	powodować </a:t>
            </a:r>
            <a:r>
              <a:rPr lang="pl-PL" sz="2400" dirty="0"/>
              <a:t>bóle głowy, obrzęki, wzrost masy ciała</a:t>
            </a:r>
            <a:r>
              <a:rPr lang="pl-PL" sz="2400" dirty="0" smtClean="0"/>
              <a:t>)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Zwiększenie ilości </a:t>
            </a:r>
            <a:r>
              <a:rPr lang="pl-PL" sz="2400" b="1" dirty="0" smtClean="0">
                <a:solidFill>
                  <a:schemeClr val="accent2"/>
                </a:solidFill>
              </a:rPr>
              <a:t>fal alfa </a:t>
            </a:r>
            <a:r>
              <a:rPr lang="pl-PL" sz="2400" dirty="0" smtClean="0"/>
              <a:t>w zapisie aktywności bioelektrycznej mózgu (relaks, odprężenie)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552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57922" y="262231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Higiena snu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5169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64591" y="0"/>
            <a:ext cx="10058400" cy="1371600"/>
          </a:xfrm>
        </p:spPr>
        <p:txBody>
          <a:bodyPr/>
          <a:lstStyle/>
          <a:p>
            <a:r>
              <a:rPr lang="pl-PL" b="1" dirty="0" smtClean="0"/>
              <a:t>Higiena snu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3331" y="1249992"/>
            <a:ext cx="10115266" cy="4888628"/>
          </a:xfrm>
        </p:spPr>
        <p:txBody>
          <a:bodyPr/>
          <a:lstStyle/>
          <a:p>
            <a:r>
              <a:rPr lang="pl-PL" sz="2400" dirty="0" smtClean="0"/>
              <a:t>Bezsenność lub nadmierna senność – objaw PMS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dirty="0" smtClean="0"/>
              <a:t>Wszystkie z 5 badań </a:t>
            </a:r>
            <a:r>
              <a:rPr lang="pl-PL" sz="2400" dirty="0" smtClean="0">
                <a:sym typeface="Wingdings" panose="05000000000000000000" pitchFamily="2" charset="2"/>
              </a:rPr>
              <a:t> </a:t>
            </a:r>
            <a:r>
              <a:rPr lang="pl-PL" sz="24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gorsza subiektywna jakość snu </a:t>
            </a:r>
            <a:r>
              <a:rPr lang="pl-PL" sz="2400" dirty="0" smtClean="0">
                <a:sym typeface="Wingdings" panose="05000000000000000000" pitchFamily="2" charset="2"/>
              </a:rPr>
              <a:t>u ♀ z PMS w porównaniu do GK</a:t>
            </a:r>
          </a:p>
          <a:p>
            <a:endParaRPr lang="pl-PL" sz="2400" dirty="0">
              <a:sym typeface="Wingdings" panose="05000000000000000000" pitchFamily="2" charset="2"/>
            </a:endParaRPr>
          </a:p>
          <a:p>
            <a:r>
              <a:rPr lang="pl-PL" sz="2400" dirty="0" smtClean="0">
                <a:sym typeface="Wingdings" panose="05000000000000000000" pitchFamily="2" charset="2"/>
              </a:rPr>
              <a:t>Zwrócenie szczególnej uwagi na higienę snu w fazie </a:t>
            </a:r>
            <a:r>
              <a:rPr lang="pl-PL" sz="2400" dirty="0" err="1" smtClean="0">
                <a:sym typeface="Wingdings" panose="05000000000000000000" pitchFamily="2" charset="2"/>
              </a:rPr>
              <a:t>lutealnej</a:t>
            </a:r>
            <a:endParaRPr lang="pl-PL" sz="2400" dirty="0" smtClean="0">
              <a:sym typeface="Wingdings" panose="05000000000000000000" pitchFamily="2" charset="2"/>
            </a:endParaRPr>
          </a:p>
          <a:p>
            <a:endParaRPr lang="pl-P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570123" y="6273225"/>
            <a:ext cx="3666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600" dirty="0" smtClean="0"/>
              <a:t>GK – grupa kontrolna</a:t>
            </a:r>
          </a:p>
          <a:p>
            <a:pPr algn="r"/>
            <a:r>
              <a:rPr lang="pl-PL" sz="1600" dirty="0" smtClean="0"/>
              <a:t>PSG – badanie polisomnograficzne</a:t>
            </a:r>
            <a:endParaRPr lang="pl-PL" sz="1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3437628"/>
              </p:ext>
            </p:extLst>
          </p:nvPr>
        </p:nvGraphicFramePr>
        <p:xfrm>
          <a:off x="532262" y="4079095"/>
          <a:ext cx="11409529" cy="2194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241946" y="6138620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(2 badania)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1816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28944" y="2364862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Inne elementy stylu życia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06406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Sposób żywienia a PMS 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60883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95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Możliwe kierunki dalszych badań</a:t>
            </a:r>
            <a:endParaRPr lang="pl-PL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5989910"/>
              </p:ext>
            </p:extLst>
          </p:nvPr>
        </p:nvGraphicFramePr>
        <p:xfrm>
          <a:off x="2290437" y="2014194"/>
          <a:ext cx="6919651" cy="4187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21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7002" y="65546"/>
            <a:ext cx="10058400" cy="1371600"/>
          </a:xfrm>
        </p:spPr>
        <p:txBody>
          <a:bodyPr/>
          <a:lstStyle/>
          <a:p>
            <a:pPr algn="ctr"/>
            <a:r>
              <a:rPr lang="pl-PL" b="1" dirty="0" smtClean="0"/>
              <a:t>Podsumowanie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4858" y="1241986"/>
            <a:ext cx="10058400" cy="3931920"/>
          </a:xfrm>
        </p:spPr>
        <p:txBody>
          <a:bodyPr>
            <a:normAutofit/>
          </a:bodyPr>
          <a:lstStyle/>
          <a:p>
            <a:r>
              <a:rPr lang="pl-PL" sz="2000" dirty="0"/>
              <a:t>Regularna </a:t>
            </a:r>
            <a:r>
              <a:rPr lang="pl-PL" sz="2000" b="1" dirty="0">
                <a:solidFill>
                  <a:schemeClr val="accent2"/>
                </a:solidFill>
              </a:rPr>
              <a:t>aktywność fizyczna</a:t>
            </a:r>
            <a:r>
              <a:rPr lang="pl-PL" sz="2000" dirty="0"/>
              <a:t> może być skuteczną formą leczenia niefarmakologicznego </a:t>
            </a:r>
            <a:r>
              <a:rPr lang="pl-PL" sz="2000" dirty="0" smtClean="0"/>
              <a:t>PMS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 smtClean="0"/>
              <a:t>W fazie </a:t>
            </a:r>
            <a:r>
              <a:rPr lang="pl-PL" sz="2000" dirty="0" err="1" smtClean="0"/>
              <a:t>lutealnej</a:t>
            </a:r>
            <a:r>
              <a:rPr lang="pl-PL" sz="2000" dirty="0"/>
              <a:t> </a:t>
            </a:r>
            <a:r>
              <a:rPr lang="pl-PL" sz="2000" dirty="0" smtClean="0"/>
              <a:t>(czas występowania objawów PMS) należy zwrócić </a:t>
            </a:r>
            <a:r>
              <a:rPr lang="pl-PL" sz="2000" b="1" dirty="0" smtClean="0">
                <a:solidFill>
                  <a:schemeClr val="accent2"/>
                </a:solidFill>
              </a:rPr>
              <a:t>szczególną uwagę na higienę snu</a:t>
            </a:r>
            <a:r>
              <a:rPr lang="pl-PL" sz="2000" dirty="0" smtClean="0"/>
              <a:t>, gdyż PMS wpływa negatywnie na jakość snu u niektórych kobiet. 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 smtClean="0"/>
              <a:t>Na dokuczliwość objawów PMS wpływają też inne czynniki stylu życia jak np. </a:t>
            </a:r>
            <a:r>
              <a:rPr lang="pl-PL" sz="2000" b="1" dirty="0" smtClean="0">
                <a:solidFill>
                  <a:schemeClr val="accent2"/>
                </a:solidFill>
              </a:rPr>
              <a:t>sposób żywienia, metody radzenia sobie ze stresem</a:t>
            </a:r>
            <a:endParaRPr lang="pl-PL" sz="2000" b="1" dirty="0">
              <a:solidFill>
                <a:schemeClr val="accent2"/>
              </a:solidFill>
            </a:endParaRPr>
          </a:p>
        </p:txBody>
      </p:sp>
      <p:pic>
        <p:nvPicPr>
          <p:cNvPr id="1030" name="Picture 6" descr="Znalezione obrazy dla zapytania woman sleeping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472" y="4847643"/>
            <a:ext cx="2285753" cy="163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nalezione obrazy dla zapytania women training draw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930" y="4832788"/>
            <a:ext cx="2477118" cy="164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2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"/>
            <a:ext cx="12010292" cy="6857999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Aşcı</a:t>
            </a:r>
            <a:r>
              <a:rPr lang="en-US" dirty="0"/>
              <a:t>, Ö., </a:t>
            </a:r>
            <a:r>
              <a:rPr lang="en-US" dirty="0" err="1"/>
              <a:t>Gökdemir</a:t>
            </a:r>
            <a:r>
              <a:rPr lang="en-US" dirty="0"/>
              <a:t>, F., </a:t>
            </a:r>
            <a:r>
              <a:rPr lang="en-US" dirty="0" err="1"/>
              <a:t>Süt</a:t>
            </a:r>
            <a:r>
              <a:rPr lang="en-US" dirty="0"/>
              <a:t>, H. K., &amp; </a:t>
            </a:r>
            <a:r>
              <a:rPr lang="en-US" dirty="0" err="1"/>
              <a:t>Payam</a:t>
            </a:r>
            <a:r>
              <a:rPr lang="en-US" dirty="0"/>
              <a:t>, F. (2015). The relationship of premenstrual syndrome symptoms with menstrual attitude and sleep quality in Turkish nursing student. </a:t>
            </a:r>
            <a:r>
              <a:rPr lang="pl-PL" i="1" dirty="0" err="1"/>
              <a:t>Journal</a:t>
            </a:r>
            <a:r>
              <a:rPr lang="pl-PL" i="1" dirty="0"/>
              <a:t> of </a:t>
            </a:r>
            <a:r>
              <a:rPr lang="pl-PL" i="1" dirty="0" err="1"/>
              <a:t>caring</a:t>
            </a:r>
            <a:r>
              <a:rPr lang="pl-PL" i="1" dirty="0"/>
              <a:t> </a:t>
            </a:r>
            <a:r>
              <a:rPr lang="pl-PL" i="1" dirty="0" err="1"/>
              <a:t>sciences</a:t>
            </a:r>
            <a:r>
              <a:rPr lang="pl-PL" dirty="0"/>
              <a:t>, </a:t>
            </a:r>
            <a:r>
              <a:rPr lang="pl-PL" i="1" dirty="0"/>
              <a:t>4</a:t>
            </a:r>
            <a:r>
              <a:rPr lang="pl-PL" dirty="0"/>
              <a:t>(3), 179.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Baker, F. C., </a:t>
            </a:r>
            <a:r>
              <a:rPr lang="en-US" dirty="0" err="1"/>
              <a:t>Kahan</a:t>
            </a:r>
            <a:r>
              <a:rPr lang="en-US" dirty="0"/>
              <a:t>, T. L., </a:t>
            </a:r>
            <a:r>
              <a:rPr lang="en-US" dirty="0" err="1"/>
              <a:t>Trinder</a:t>
            </a:r>
            <a:r>
              <a:rPr lang="en-US" dirty="0"/>
              <a:t>, J., &amp; </a:t>
            </a:r>
            <a:r>
              <a:rPr lang="en-US" dirty="0" err="1"/>
              <a:t>Colrain</a:t>
            </a:r>
            <a:r>
              <a:rPr lang="en-US" dirty="0"/>
              <a:t>, I. M. (2007). Sleep quality and the sleep electroencephalogram in women with severe premenstrual syndrome. </a:t>
            </a:r>
            <a:r>
              <a:rPr lang="pl-PL" i="1" dirty="0" err="1"/>
              <a:t>Sleep</a:t>
            </a:r>
            <a:r>
              <a:rPr lang="pl-PL" dirty="0"/>
              <a:t>, </a:t>
            </a:r>
            <a:r>
              <a:rPr lang="pl-PL" i="1" dirty="0"/>
              <a:t>30</a:t>
            </a:r>
            <a:r>
              <a:rPr lang="pl-PL" dirty="0"/>
              <a:t>(10), 1283-1291.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Baker, F. C., Sassoon, S. A., </a:t>
            </a:r>
            <a:r>
              <a:rPr lang="en-US" dirty="0" err="1"/>
              <a:t>Kahan</a:t>
            </a:r>
            <a:r>
              <a:rPr lang="en-US" dirty="0"/>
              <a:t>, T., </a:t>
            </a:r>
            <a:r>
              <a:rPr lang="en-US" dirty="0" err="1"/>
              <a:t>Palaniappan</a:t>
            </a:r>
            <a:r>
              <a:rPr lang="en-US" dirty="0"/>
              <a:t>, L., Nicholas, C. L., </a:t>
            </a:r>
            <a:r>
              <a:rPr lang="en-US" dirty="0" err="1"/>
              <a:t>Trinder</a:t>
            </a:r>
            <a:r>
              <a:rPr lang="en-US" dirty="0"/>
              <a:t>, J., &amp; </a:t>
            </a:r>
            <a:r>
              <a:rPr lang="en-US" dirty="0" err="1"/>
              <a:t>Colrain</a:t>
            </a:r>
            <a:r>
              <a:rPr lang="en-US" dirty="0"/>
              <a:t>, I. M. (2012). Perceived poor sleep quality in the absence of </a:t>
            </a:r>
            <a:r>
              <a:rPr lang="en-US" dirty="0" err="1"/>
              <a:t>polysomnographic</a:t>
            </a:r>
            <a:r>
              <a:rPr lang="en-US" dirty="0"/>
              <a:t> sleep disturbance in women with severe premenstrual syndrome. </a:t>
            </a:r>
            <a:r>
              <a:rPr lang="pl-PL" dirty="0" err="1"/>
              <a:t>Journal</a:t>
            </a:r>
            <a:r>
              <a:rPr lang="pl-PL" dirty="0"/>
              <a:t> of </a:t>
            </a:r>
            <a:r>
              <a:rPr lang="pl-PL" dirty="0" err="1"/>
              <a:t>sleep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, 21(5), 535-545.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err="1"/>
              <a:t>Dehnavi</a:t>
            </a:r>
            <a:r>
              <a:rPr lang="pl-PL" dirty="0"/>
              <a:t>, </a:t>
            </a:r>
            <a:r>
              <a:rPr lang="pl-PL" dirty="0" err="1"/>
              <a:t>Zahra</a:t>
            </a:r>
            <a:r>
              <a:rPr lang="pl-PL" dirty="0"/>
              <a:t> </a:t>
            </a:r>
            <a:r>
              <a:rPr lang="pl-PL" dirty="0" err="1"/>
              <a:t>Mohebbi</a:t>
            </a:r>
            <a:r>
              <a:rPr lang="pl-PL" dirty="0"/>
              <a:t>, </a:t>
            </a:r>
            <a:r>
              <a:rPr lang="pl-PL" dirty="0" err="1"/>
              <a:t>Farzaneh</a:t>
            </a:r>
            <a:r>
              <a:rPr lang="pl-PL" dirty="0"/>
              <a:t> </a:t>
            </a:r>
            <a:r>
              <a:rPr lang="pl-PL" dirty="0" err="1"/>
              <a:t>Jafarnejad</a:t>
            </a:r>
            <a:r>
              <a:rPr lang="pl-PL" dirty="0"/>
              <a:t>, and </a:t>
            </a:r>
            <a:r>
              <a:rPr lang="pl-PL" dirty="0" err="1"/>
              <a:t>Somayeh</a:t>
            </a:r>
            <a:r>
              <a:rPr lang="pl-PL" dirty="0"/>
              <a:t> </a:t>
            </a:r>
            <a:r>
              <a:rPr lang="pl-PL" dirty="0" err="1"/>
              <a:t>Sadeghi</a:t>
            </a:r>
            <a:r>
              <a:rPr lang="pl-PL" dirty="0"/>
              <a:t> </a:t>
            </a:r>
            <a:r>
              <a:rPr lang="pl-PL" dirty="0" err="1"/>
              <a:t>Goghary</a:t>
            </a:r>
            <a:r>
              <a:rPr lang="pl-PL" dirty="0"/>
              <a:t>. </a:t>
            </a:r>
            <a:r>
              <a:rPr lang="en-US" dirty="0"/>
              <a:t>"The effect of 8 weeks aerobic exercise on severity of physical symptoms of premenstrual syndrome: a clinical trial study." </a:t>
            </a:r>
            <a:r>
              <a:rPr lang="pl-PL" dirty="0"/>
              <a:t>BMC </a:t>
            </a:r>
            <a:r>
              <a:rPr lang="pl-PL" dirty="0" err="1"/>
              <a:t>women's</a:t>
            </a:r>
            <a:r>
              <a:rPr lang="pl-PL" dirty="0"/>
              <a:t> </a:t>
            </a:r>
            <a:r>
              <a:rPr lang="pl-PL" dirty="0" err="1"/>
              <a:t>health</a:t>
            </a:r>
            <a:r>
              <a:rPr lang="pl-PL" dirty="0"/>
              <a:t> 18.1 (2018): 80.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 err="1"/>
              <a:t>Ejsymont</a:t>
            </a:r>
            <a:r>
              <a:rPr lang="pl-PL" dirty="0"/>
              <a:t>, J., </a:t>
            </a:r>
            <a:r>
              <a:rPr lang="pl-PL" dirty="0" err="1"/>
              <a:t>Zegan</a:t>
            </a:r>
            <a:r>
              <a:rPr lang="pl-PL" dirty="0"/>
              <a:t>, M., </a:t>
            </a:r>
            <a:r>
              <a:rPr lang="pl-PL" dirty="0" err="1"/>
              <a:t>Michota</a:t>
            </a:r>
            <a:r>
              <a:rPr lang="pl-PL" dirty="0"/>
              <a:t>-Katulska, E. (2014). Wpływ spożycia witaminy D, B6, wapnia oraz magnezu na występowanie objawów zespołu napięcia przedmiesiączkowego, Problemy Higieny i Epidemiologii 95(3), 765-771.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El-</a:t>
            </a:r>
            <a:r>
              <a:rPr lang="en-US" dirty="0" err="1"/>
              <a:t>Lithy</a:t>
            </a:r>
            <a:r>
              <a:rPr lang="en-US" dirty="0"/>
              <a:t>, A., et al. "Effect of aerobic exercise on premenstrual symptoms, </a:t>
            </a:r>
            <a:r>
              <a:rPr lang="en-US" dirty="0" err="1"/>
              <a:t>haematological</a:t>
            </a:r>
            <a:r>
              <a:rPr lang="en-US" dirty="0"/>
              <a:t> and hormonal parameters in young women." </a:t>
            </a:r>
            <a:r>
              <a:rPr lang="pl-PL" dirty="0" err="1"/>
              <a:t>Journal</a:t>
            </a:r>
            <a:r>
              <a:rPr lang="pl-PL" dirty="0"/>
              <a:t> of </a:t>
            </a:r>
            <a:r>
              <a:rPr lang="pl-PL" dirty="0" err="1"/>
              <a:t>Obstetrics</a:t>
            </a:r>
            <a:r>
              <a:rPr lang="pl-PL" dirty="0"/>
              <a:t> and </a:t>
            </a:r>
            <a:r>
              <a:rPr lang="pl-PL" dirty="0" err="1"/>
              <a:t>Gynaecology</a:t>
            </a:r>
            <a:r>
              <a:rPr lang="pl-PL" dirty="0"/>
              <a:t> 35.4 (2015): 389-392.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Krawczyk W., </a:t>
            </a:r>
            <a:r>
              <a:rPr lang="pl-PL" dirty="0" err="1"/>
              <a:t>Rudnicka-Drożak</a:t>
            </a:r>
            <a:r>
              <a:rPr lang="pl-PL" dirty="0"/>
              <a:t> E. (2011). </a:t>
            </a:r>
            <a:r>
              <a:rPr lang="pl-PL" dirty="0" err="1"/>
              <a:t>Zespoł</a:t>
            </a:r>
            <a:r>
              <a:rPr lang="pl-PL" dirty="0"/>
              <a:t> napięcia przedmiesiączkowego 17(3), 145-147.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Kroll-</a:t>
            </a:r>
            <a:r>
              <a:rPr lang="en-US" dirty="0" err="1"/>
              <a:t>Desrosiers</a:t>
            </a:r>
            <a:r>
              <a:rPr lang="en-US" dirty="0"/>
              <a:t>, Aimee R., et al. "Recreational physical activity and premenstrual syndrome in young adult women: a cross-sectional study." </a:t>
            </a:r>
            <a:r>
              <a:rPr lang="pl-PL" dirty="0" err="1"/>
              <a:t>PloS</a:t>
            </a:r>
            <a:r>
              <a:rPr lang="pl-PL" dirty="0"/>
              <a:t> one 12.1 (2017): e0169728.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Maged</a:t>
            </a:r>
            <a:r>
              <a:rPr lang="en-US" dirty="0"/>
              <a:t>, Ahmed Mohamed, et al. "Effect of swimming exercise on premenstrual syndrome." </a:t>
            </a:r>
            <a:r>
              <a:rPr lang="pl-PL" dirty="0" err="1"/>
              <a:t>Archives</a:t>
            </a:r>
            <a:r>
              <a:rPr lang="pl-PL" dirty="0"/>
              <a:t> of </a:t>
            </a:r>
            <a:r>
              <a:rPr lang="pl-PL" dirty="0" err="1"/>
              <a:t>gynecology</a:t>
            </a:r>
            <a:r>
              <a:rPr lang="pl-PL" dirty="0"/>
              <a:t> and </a:t>
            </a:r>
            <a:r>
              <a:rPr lang="pl-PL" dirty="0" err="1"/>
              <a:t>obstetrics</a:t>
            </a:r>
            <a:r>
              <a:rPr lang="pl-PL" dirty="0"/>
              <a:t> 297.4 (2018): 951-959.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Nicolau</a:t>
            </a:r>
            <a:r>
              <a:rPr lang="en-US" dirty="0"/>
              <a:t>, Z. F., </a:t>
            </a:r>
            <a:r>
              <a:rPr lang="en-US" dirty="0" err="1"/>
              <a:t>Bezerra</a:t>
            </a:r>
            <a:r>
              <a:rPr lang="en-US" dirty="0"/>
              <a:t>, A. G., </a:t>
            </a:r>
            <a:r>
              <a:rPr lang="en-US" dirty="0" err="1"/>
              <a:t>Polesel</a:t>
            </a:r>
            <a:r>
              <a:rPr lang="en-US" dirty="0"/>
              <a:t>, D. N., Andersen, M. L., </a:t>
            </a:r>
            <a:r>
              <a:rPr lang="en-US" dirty="0" err="1"/>
              <a:t>Bittencourt</a:t>
            </a:r>
            <a:r>
              <a:rPr lang="en-US" dirty="0"/>
              <a:t>, L., </a:t>
            </a:r>
            <a:r>
              <a:rPr lang="en-US" dirty="0" err="1"/>
              <a:t>Tufik</a:t>
            </a:r>
            <a:r>
              <a:rPr lang="en-US" dirty="0"/>
              <a:t>, S., &amp; </a:t>
            </a:r>
            <a:r>
              <a:rPr lang="en-US" dirty="0" err="1"/>
              <a:t>Hachul</a:t>
            </a:r>
            <a:r>
              <a:rPr lang="en-US" dirty="0"/>
              <a:t>, H. (2018). Premenstrual syndrome and sleep disturbances: Results from the Sao Paulo Epidemiologic Sleep Study. </a:t>
            </a:r>
            <a:r>
              <a:rPr lang="pl-PL" i="1" dirty="0"/>
              <a:t>Psychiatry </a:t>
            </a:r>
            <a:r>
              <a:rPr lang="pl-PL" i="1" dirty="0" err="1"/>
              <a:t>research</a:t>
            </a:r>
            <a:r>
              <a:rPr lang="pl-PL" dirty="0"/>
              <a:t>, </a:t>
            </a:r>
            <a:r>
              <a:rPr lang="pl-PL" i="1" dirty="0"/>
              <a:t>264</a:t>
            </a:r>
            <a:r>
              <a:rPr lang="pl-PL" dirty="0"/>
              <a:t>, 427-431.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Ozisik</a:t>
            </a:r>
            <a:r>
              <a:rPr lang="en-US" dirty="0"/>
              <a:t> </a:t>
            </a:r>
            <a:r>
              <a:rPr lang="en-US" dirty="0" err="1"/>
              <a:t>Karaman</a:t>
            </a:r>
            <a:r>
              <a:rPr lang="en-US" dirty="0"/>
              <a:t>, H. I., </a:t>
            </a:r>
            <a:r>
              <a:rPr lang="en-US" dirty="0" err="1"/>
              <a:t>Tanriverdi</a:t>
            </a:r>
            <a:r>
              <a:rPr lang="en-US" dirty="0"/>
              <a:t>, G., &amp; </a:t>
            </a:r>
            <a:r>
              <a:rPr lang="en-US" dirty="0" err="1"/>
              <a:t>Degirmenci</a:t>
            </a:r>
            <a:r>
              <a:rPr lang="en-US" dirty="0"/>
              <a:t>, Y. (2012). Subjective sleep quality in premenstrual syndrome. </a:t>
            </a:r>
            <a:r>
              <a:rPr lang="pl-PL" i="1" dirty="0" err="1"/>
              <a:t>Gynecological</a:t>
            </a:r>
            <a:r>
              <a:rPr lang="pl-PL" i="1" dirty="0"/>
              <a:t> </a:t>
            </a:r>
            <a:r>
              <a:rPr lang="pl-PL" i="1" dirty="0" err="1"/>
              <a:t>Endocrinology</a:t>
            </a:r>
            <a:r>
              <a:rPr lang="pl-PL" dirty="0"/>
              <a:t>, </a:t>
            </a:r>
            <a:r>
              <a:rPr lang="pl-PL" i="1" dirty="0"/>
              <a:t>28</a:t>
            </a:r>
            <a:r>
              <a:rPr lang="pl-PL" dirty="0"/>
              <a:t>(8), 661-664.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Ryu</a:t>
            </a:r>
            <a:r>
              <a:rPr lang="en-US" dirty="0"/>
              <a:t> A., Kim T.H. (2015) Premenstrual syndrome: A mini review, </a:t>
            </a:r>
            <a:r>
              <a:rPr lang="en-US" dirty="0" err="1"/>
              <a:t>Maturitas</a:t>
            </a:r>
            <a:r>
              <a:rPr lang="en-US" dirty="0"/>
              <a:t> 82(4), 436-440.</a:t>
            </a:r>
            <a:endParaRPr lang="pl-PL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Tsai, Su-Ying. "Effect of yoga exercise on premenstrual symptoms among female employees in Taiwan." </a:t>
            </a:r>
            <a:r>
              <a:rPr lang="pl-PL" dirty="0"/>
              <a:t>International </a:t>
            </a:r>
            <a:r>
              <a:rPr lang="pl-PL" dirty="0" err="1"/>
              <a:t>journal</a:t>
            </a:r>
            <a:r>
              <a:rPr lang="pl-PL" dirty="0"/>
              <a:t> of </a:t>
            </a:r>
            <a:r>
              <a:rPr lang="pl-PL" dirty="0" err="1"/>
              <a:t>environmental</a:t>
            </a:r>
            <a:r>
              <a:rPr lang="pl-PL" dirty="0"/>
              <a:t> </a:t>
            </a:r>
            <a:r>
              <a:rPr lang="pl-PL" dirty="0" err="1"/>
              <a:t>research</a:t>
            </a:r>
            <a:r>
              <a:rPr lang="pl-PL" dirty="0"/>
              <a:t> and public </a:t>
            </a:r>
            <a:r>
              <a:rPr lang="pl-PL" dirty="0" err="1"/>
              <a:t>health</a:t>
            </a:r>
            <a:r>
              <a:rPr lang="pl-PL" dirty="0"/>
              <a:t> 13.7 (2016): 721.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Walsh S., </a:t>
            </a:r>
            <a:r>
              <a:rPr lang="en-US" dirty="0" err="1"/>
              <a:t>Ismaili</a:t>
            </a:r>
            <a:r>
              <a:rPr lang="en-US" dirty="0"/>
              <a:t> E., </a:t>
            </a:r>
            <a:r>
              <a:rPr lang="en-US" dirty="0" err="1"/>
              <a:t>Naheed</a:t>
            </a:r>
            <a:r>
              <a:rPr lang="en-US" dirty="0"/>
              <a:t> B., O’Brien S. (2015). Diagnosis, pathophysiology and management of premenstrual syndrome. </a:t>
            </a:r>
            <a:r>
              <a:rPr lang="pl-PL" dirty="0"/>
              <a:t>The </a:t>
            </a:r>
            <a:r>
              <a:rPr lang="pl-PL" dirty="0" err="1"/>
              <a:t>Obstetrician</a:t>
            </a:r>
            <a:r>
              <a:rPr lang="pl-PL" dirty="0"/>
              <a:t> &amp; </a:t>
            </a:r>
            <a:r>
              <a:rPr lang="pl-PL" dirty="0" err="1"/>
              <a:t>Gynaecologist</a:t>
            </a:r>
            <a:r>
              <a:rPr lang="pl-PL" dirty="0"/>
              <a:t> 17:99–104.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198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072979" y="2352404"/>
            <a:ext cx="2716567" cy="1651425"/>
          </a:xfrm>
        </p:spPr>
        <p:txBody>
          <a:bodyPr/>
          <a:lstStyle/>
          <a:p>
            <a:r>
              <a:rPr lang="pl-PL" b="1" dirty="0" smtClean="0"/>
              <a:t>Dziękuję za uwagę!</a:t>
            </a:r>
            <a:endParaRPr lang="pl-PL" b="1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"/>
          </p:nvPr>
        </p:nvSpPr>
        <p:spPr/>
      </p:sp>
      <p:sp>
        <p:nvSpPr>
          <p:cNvPr id="7" name="Prostokąt 6"/>
          <p:cNvSpPr/>
          <p:nvPr/>
        </p:nvSpPr>
        <p:spPr>
          <a:xfrm>
            <a:off x="228599" y="1588910"/>
            <a:ext cx="800442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Zapraszamy do udziału w badaniu dotyczącym wpływu sposobu żywienia na PMS – m.in. darmowe badania krwi, darmowa analiza składu ciała</a:t>
            </a:r>
          </a:p>
          <a:p>
            <a:pPr algn="ctr"/>
            <a:endParaRPr lang="pl-PL" sz="40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pl-PL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pl-PL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dominika_granda@sggw.pl</a:t>
            </a:r>
            <a:endParaRPr lang="pl-PL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2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990600"/>
          </a:xfrm>
        </p:spPr>
        <p:txBody>
          <a:bodyPr/>
          <a:lstStyle/>
          <a:p>
            <a:pPr algn="ctr"/>
            <a:r>
              <a:rPr lang="pl-PL" b="1" dirty="0" smtClean="0"/>
              <a:t>PMS* - objawy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94384"/>
              </p:ext>
            </p:extLst>
          </p:nvPr>
        </p:nvGraphicFramePr>
        <p:xfrm>
          <a:off x="2423592" y="2057400"/>
          <a:ext cx="7787208" cy="360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81444" y="6519446"/>
            <a:ext cx="7172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err="1"/>
              <a:t>Ryu</a:t>
            </a:r>
            <a:r>
              <a:rPr lang="pl-PL" sz="1600" dirty="0"/>
              <a:t> A., Kim T.H. (2015) </a:t>
            </a:r>
            <a:r>
              <a:rPr lang="pl-PL" sz="1600" dirty="0" err="1"/>
              <a:t>Premenstrual</a:t>
            </a:r>
            <a:r>
              <a:rPr lang="pl-PL" sz="1600" dirty="0"/>
              <a:t> </a:t>
            </a:r>
            <a:r>
              <a:rPr lang="pl-PL" sz="1600" dirty="0" err="1"/>
              <a:t>syndrome</a:t>
            </a:r>
            <a:r>
              <a:rPr lang="pl-PL" sz="1600" dirty="0"/>
              <a:t>: A mini </a:t>
            </a:r>
            <a:r>
              <a:rPr lang="pl-PL" sz="1600" dirty="0" err="1"/>
              <a:t>review</a:t>
            </a:r>
            <a:r>
              <a:rPr lang="pl-PL" sz="1600" dirty="0"/>
              <a:t>, </a:t>
            </a:r>
            <a:r>
              <a:rPr lang="pl-PL" sz="1600" dirty="0" err="1"/>
              <a:t>Maturitas</a:t>
            </a:r>
            <a:endParaRPr lang="pl-PL" sz="1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867249" y="5661248"/>
            <a:ext cx="8899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*PMS </a:t>
            </a:r>
            <a:r>
              <a:rPr lang="pl-PL" sz="1600" i="1" dirty="0"/>
              <a:t>(z ang. </a:t>
            </a:r>
            <a:r>
              <a:rPr lang="pl-PL" sz="1600" i="1" dirty="0" err="1"/>
              <a:t>Premenstrual</a:t>
            </a:r>
            <a:r>
              <a:rPr lang="pl-PL" sz="1600" i="1" dirty="0"/>
              <a:t> </a:t>
            </a:r>
            <a:r>
              <a:rPr lang="pl-PL" sz="1600" i="1" dirty="0" err="1"/>
              <a:t>syndrome</a:t>
            </a:r>
            <a:r>
              <a:rPr lang="pl-PL" sz="1600" i="1" dirty="0"/>
              <a:t>) </a:t>
            </a:r>
            <a:r>
              <a:rPr lang="pl-PL" sz="1600" dirty="0"/>
              <a:t>– Zespół Napięcia Przedmiesiączkowego</a:t>
            </a:r>
          </a:p>
        </p:txBody>
      </p:sp>
    </p:spTree>
    <p:extLst>
      <p:ext uri="{BB962C8B-B14F-4D97-AF65-F5344CB8AC3E}">
        <p14:creationId xmlns:p14="http://schemas.microsoft.com/office/powerpoint/2010/main" val="30720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8714" y="0"/>
            <a:ext cx="7200900" cy="1485900"/>
          </a:xfrm>
        </p:spPr>
        <p:txBody>
          <a:bodyPr/>
          <a:lstStyle/>
          <a:p>
            <a:pPr algn="ctr"/>
            <a:r>
              <a:rPr lang="pl-PL" b="1" dirty="0" smtClean="0"/>
              <a:t>Epidemiologia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943402"/>
              </p:ext>
            </p:extLst>
          </p:nvPr>
        </p:nvGraphicFramePr>
        <p:xfrm>
          <a:off x="1847528" y="1427838"/>
          <a:ext cx="83632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626399" y="6443028"/>
            <a:ext cx="8584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err="1"/>
              <a:t>Ryu</a:t>
            </a:r>
            <a:r>
              <a:rPr lang="pl-PL" sz="1600" dirty="0"/>
              <a:t> A., Kim T.H. (2015) </a:t>
            </a:r>
            <a:r>
              <a:rPr lang="pl-PL" sz="1600" dirty="0" err="1"/>
              <a:t>Premenstrual</a:t>
            </a:r>
            <a:r>
              <a:rPr lang="pl-PL" sz="1600" dirty="0"/>
              <a:t> </a:t>
            </a:r>
            <a:r>
              <a:rPr lang="pl-PL" sz="1600" dirty="0" err="1"/>
              <a:t>syndrome</a:t>
            </a:r>
            <a:r>
              <a:rPr lang="pl-PL" sz="1600" dirty="0"/>
              <a:t>: A mini </a:t>
            </a:r>
            <a:r>
              <a:rPr lang="pl-PL" sz="1600" dirty="0" err="1"/>
              <a:t>review</a:t>
            </a:r>
            <a:r>
              <a:rPr lang="pl-PL" sz="1600" dirty="0"/>
              <a:t>, </a:t>
            </a:r>
            <a:r>
              <a:rPr lang="pl-PL" sz="1600" dirty="0" err="1"/>
              <a:t>Maturitas</a:t>
            </a:r>
            <a:r>
              <a:rPr lang="pl-PL" sz="1600" dirty="0"/>
              <a:t> 82(4), 436-440</a:t>
            </a:r>
          </a:p>
        </p:txBody>
      </p:sp>
    </p:spTree>
    <p:extLst>
      <p:ext uri="{BB962C8B-B14F-4D97-AF65-F5344CB8AC3E}">
        <p14:creationId xmlns:p14="http://schemas.microsoft.com/office/powerpoint/2010/main" val="40959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PMS  </a:t>
            </a:r>
            <a:r>
              <a:rPr lang="pl-PL" b="1" dirty="0" smtClean="0"/>
              <a:t>- metody leczenia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97279"/>
              </p:ext>
            </p:extLst>
          </p:nvPr>
        </p:nvGraphicFramePr>
        <p:xfrm>
          <a:off x="1524000" y="1417638"/>
          <a:ext cx="9144000" cy="4963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259146" y="1450871"/>
            <a:ext cx="2444515" cy="9233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Modyfikowalne elementy </a:t>
            </a:r>
          </a:p>
          <a:p>
            <a:pPr algn="ctr"/>
            <a:r>
              <a:rPr lang="pl-PL" b="1" dirty="0"/>
              <a:t>stylu życia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9273309" y="2464296"/>
            <a:ext cx="340904" cy="413471"/>
          </a:xfrm>
          <a:prstGeom prst="downArrow">
            <a:avLst/>
          </a:prstGeom>
          <a:solidFill>
            <a:srgbClr val="FF0000"/>
          </a:solidFill>
          <a:ln>
            <a:solidFill>
              <a:srgbClr val="005C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839429" y="6042774"/>
            <a:ext cx="8899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*PMS </a:t>
            </a:r>
            <a:r>
              <a:rPr lang="pl-PL" sz="1600" i="1" dirty="0"/>
              <a:t>(z ang. </a:t>
            </a:r>
            <a:r>
              <a:rPr lang="pl-PL" sz="1600" i="1" dirty="0" err="1"/>
              <a:t>Premenstrual</a:t>
            </a:r>
            <a:r>
              <a:rPr lang="pl-PL" sz="1600" i="1" dirty="0"/>
              <a:t> </a:t>
            </a:r>
            <a:r>
              <a:rPr lang="pl-PL" sz="1600" i="1" dirty="0" err="1"/>
              <a:t>syndrome</a:t>
            </a:r>
            <a:r>
              <a:rPr lang="pl-PL" sz="1600" i="1" dirty="0"/>
              <a:t>) </a:t>
            </a:r>
            <a:r>
              <a:rPr lang="pl-PL" sz="1600" dirty="0"/>
              <a:t>– Zespół Napięcia Przedmiesiączkowego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7915564" y="3805382"/>
            <a:ext cx="254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8478982" y="4611592"/>
            <a:ext cx="1463321" cy="65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Cel 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Celem pracy był przegląd publikacji dotyczących wpływu </a:t>
            </a:r>
            <a:r>
              <a:rPr lang="pl-PL" sz="2800" b="1" dirty="0">
                <a:solidFill>
                  <a:schemeClr val="accent2"/>
                </a:solidFill>
              </a:rPr>
              <a:t>różnych aspektów stylu życia</a:t>
            </a:r>
            <a:r>
              <a:rPr lang="pl-PL" sz="2800" dirty="0"/>
              <a:t> w kontekście występowania PMS, ze szczególnym uwzględnieniem </a:t>
            </a:r>
            <a:r>
              <a:rPr lang="pl-PL" sz="2800" b="1" dirty="0">
                <a:solidFill>
                  <a:schemeClr val="accent2"/>
                </a:solidFill>
              </a:rPr>
              <a:t>aktywności fizycznej i higieny snu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05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Metodyka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ramach pracy w listopadzie 2019 roku przeszukano bazę </a:t>
            </a:r>
            <a:r>
              <a:rPr lang="pl-PL" sz="2400" dirty="0" err="1" smtClean="0"/>
              <a:t>PubMed</a:t>
            </a:r>
            <a:r>
              <a:rPr lang="pl-PL" sz="2400" dirty="0" smtClean="0"/>
              <a:t> </a:t>
            </a:r>
            <a:r>
              <a:rPr lang="pl-PL" sz="2400" dirty="0"/>
              <a:t>przy </a:t>
            </a:r>
            <a:r>
              <a:rPr lang="pl-PL" sz="2400" dirty="0" smtClean="0"/>
              <a:t>użyciu </a:t>
            </a:r>
            <a:r>
              <a:rPr lang="pl-PL" sz="2400" dirty="0"/>
              <a:t>słów kluczowych </a:t>
            </a:r>
            <a:r>
              <a:rPr lang="pl-PL" sz="2400" b="1" i="1" dirty="0">
                <a:solidFill>
                  <a:schemeClr val="accent2"/>
                </a:solidFill>
              </a:rPr>
              <a:t>„</a:t>
            </a:r>
            <a:r>
              <a:rPr lang="pl-PL" sz="2400" b="1" i="1" dirty="0" err="1">
                <a:solidFill>
                  <a:schemeClr val="accent2"/>
                </a:solidFill>
              </a:rPr>
              <a:t>premenstrual</a:t>
            </a:r>
            <a:r>
              <a:rPr lang="pl-PL" sz="2400" b="1" i="1" dirty="0">
                <a:solidFill>
                  <a:schemeClr val="accent2"/>
                </a:solidFill>
              </a:rPr>
              <a:t> </a:t>
            </a:r>
            <a:r>
              <a:rPr lang="pl-PL" sz="2400" b="1" i="1" dirty="0" err="1">
                <a:solidFill>
                  <a:schemeClr val="accent2"/>
                </a:solidFill>
              </a:rPr>
              <a:t>syndrome</a:t>
            </a:r>
            <a:r>
              <a:rPr lang="pl-PL" sz="2400" b="1" i="1" dirty="0">
                <a:solidFill>
                  <a:schemeClr val="accent2"/>
                </a:solidFill>
              </a:rPr>
              <a:t>”, „</a:t>
            </a:r>
            <a:r>
              <a:rPr lang="pl-PL" sz="2400" b="1" i="1" dirty="0" err="1">
                <a:solidFill>
                  <a:schemeClr val="accent2"/>
                </a:solidFill>
              </a:rPr>
              <a:t>sleep</a:t>
            </a:r>
            <a:r>
              <a:rPr lang="pl-PL" sz="2400" b="1" i="1" dirty="0">
                <a:solidFill>
                  <a:schemeClr val="accent2"/>
                </a:solidFill>
              </a:rPr>
              <a:t> </a:t>
            </a:r>
            <a:r>
              <a:rPr lang="pl-PL" sz="2400" b="1" i="1" dirty="0" err="1">
                <a:solidFill>
                  <a:schemeClr val="accent2"/>
                </a:solidFill>
              </a:rPr>
              <a:t>quality</a:t>
            </a:r>
            <a:r>
              <a:rPr lang="pl-PL" sz="2400" b="1" i="1" dirty="0">
                <a:solidFill>
                  <a:schemeClr val="accent2"/>
                </a:solidFill>
              </a:rPr>
              <a:t>”, „</a:t>
            </a:r>
            <a:r>
              <a:rPr lang="pl-PL" sz="2400" b="1" i="1" dirty="0" err="1">
                <a:solidFill>
                  <a:schemeClr val="accent2"/>
                </a:solidFill>
              </a:rPr>
              <a:t>physical</a:t>
            </a:r>
            <a:r>
              <a:rPr lang="pl-PL" sz="2400" b="1" i="1" dirty="0">
                <a:solidFill>
                  <a:schemeClr val="accent2"/>
                </a:solidFill>
              </a:rPr>
              <a:t> </a:t>
            </a:r>
            <a:r>
              <a:rPr lang="pl-PL" sz="2400" b="1" i="1" dirty="0" err="1">
                <a:solidFill>
                  <a:schemeClr val="accent2"/>
                </a:solidFill>
              </a:rPr>
              <a:t>activity</a:t>
            </a:r>
            <a:r>
              <a:rPr lang="pl-PL" sz="2400" b="1" i="1" dirty="0" smtClean="0">
                <a:solidFill>
                  <a:schemeClr val="accent2"/>
                </a:solidFill>
              </a:rPr>
              <a:t>”, </a:t>
            </a:r>
            <a:r>
              <a:rPr lang="pl-PL" sz="2400" b="1" i="1" dirty="0">
                <a:solidFill>
                  <a:schemeClr val="accent2"/>
                </a:solidFill>
              </a:rPr>
              <a:t>„</a:t>
            </a:r>
            <a:r>
              <a:rPr lang="pl-PL" sz="2400" b="1" i="1" dirty="0" err="1">
                <a:solidFill>
                  <a:schemeClr val="accent2"/>
                </a:solidFill>
              </a:rPr>
              <a:t>intervention</a:t>
            </a:r>
            <a:r>
              <a:rPr lang="pl-PL" sz="2400" b="1" i="1" dirty="0">
                <a:solidFill>
                  <a:schemeClr val="accent2"/>
                </a:solidFill>
              </a:rPr>
              <a:t>”. </a:t>
            </a:r>
            <a:endParaRPr lang="pl-PL" sz="2400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Na </a:t>
            </a:r>
            <a:r>
              <a:rPr lang="pl-PL" sz="2400" dirty="0"/>
              <a:t>podstawie analizy </a:t>
            </a:r>
            <a:r>
              <a:rPr lang="pl-PL" sz="2400" dirty="0" smtClean="0"/>
              <a:t>tytułów i abstraktów </a:t>
            </a:r>
            <a:r>
              <a:rPr lang="pl-PL" sz="2400" dirty="0"/>
              <a:t>odszukanych publikacji wybrano te najbardziej odpowiadające badanemu </a:t>
            </a:r>
            <a:r>
              <a:rPr lang="pl-PL" sz="2400" dirty="0" smtClean="0"/>
              <a:t>tematowi.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352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Wyniki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721226"/>
              </p:ext>
            </p:extLst>
          </p:nvPr>
        </p:nvGraphicFramePr>
        <p:xfrm>
          <a:off x="97809" y="1842448"/>
          <a:ext cx="6630537" cy="4627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021405"/>
              </p:ext>
            </p:extLst>
          </p:nvPr>
        </p:nvGraphicFramePr>
        <p:xfrm>
          <a:off x="5463654" y="1842447"/>
          <a:ext cx="6630537" cy="4627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260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64455" y="2657825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Aktywność fizyczna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423055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145925"/>
              </p:ext>
            </p:extLst>
          </p:nvPr>
        </p:nvGraphicFramePr>
        <p:xfrm>
          <a:off x="104775" y="95249"/>
          <a:ext cx="11811000" cy="648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580">
                  <a:extLst>
                    <a:ext uri="{9D8B030D-6E8A-4147-A177-3AD203B41FA5}">
                      <a16:colId xmlns:a16="http://schemas.microsoft.com/office/drawing/2014/main" xmlns="" val="1315517761"/>
                    </a:ext>
                  </a:extLst>
                </a:gridCol>
                <a:gridCol w="1647692">
                  <a:extLst>
                    <a:ext uri="{9D8B030D-6E8A-4147-A177-3AD203B41FA5}">
                      <a16:colId xmlns:a16="http://schemas.microsoft.com/office/drawing/2014/main" xmlns="" val="2467884509"/>
                    </a:ext>
                  </a:extLst>
                </a:gridCol>
                <a:gridCol w="1547615">
                  <a:extLst>
                    <a:ext uri="{9D8B030D-6E8A-4147-A177-3AD203B41FA5}">
                      <a16:colId xmlns:a16="http://schemas.microsoft.com/office/drawing/2014/main" xmlns="" val="787100598"/>
                    </a:ext>
                  </a:extLst>
                </a:gridCol>
                <a:gridCol w="1065102">
                  <a:extLst>
                    <a:ext uri="{9D8B030D-6E8A-4147-A177-3AD203B41FA5}">
                      <a16:colId xmlns:a16="http://schemas.microsoft.com/office/drawing/2014/main" xmlns="" val="2007345810"/>
                    </a:ext>
                  </a:extLst>
                </a:gridCol>
                <a:gridCol w="1758885">
                  <a:extLst>
                    <a:ext uri="{9D8B030D-6E8A-4147-A177-3AD203B41FA5}">
                      <a16:colId xmlns:a16="http://schemas.microsoft.com/office/drawing/2014/main" xmlns="" val="4260594072"/>
                    </a:ext>
                  </a:extLst>
                </a:gridCol>
                <a:gridCol w="4358126">
                  <a:extLst>
                    <a:ext uri="{9D8B030D-6E8A-4147-A177-3AD203B41FA5}">
                      <a16:colId xmlns:a16="http://schemas.microsoft.com/office/drawing/2014/main" xmlns="" val="3945090544"/>
                    </a:ext>
                  </a:extLst>
                </a:gridCol>
              </a:tblGrid>
              <a:tr h="9106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Autor, rok (Kraj)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 aktywności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 ♀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Czas trwania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Częstotliwość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Wyniki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0833922"/>
                  </a:ext>
                </a:extLst>
              </a:tr>
              <a:tr h="946637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Tsai</a:t>
                      </a:r>
                      <a:r>
                        <a:rPr lang="pl-PL" dirty="0" smtClean="0"/>
                        <a:t>, </a:t>
                      </a:r>
                    </a:p>
                    <a:p>
                      <a:pPr algn="ctr"/>
                      <a:r>
                        <a:rPr lang="pl-PL" dirty="0" smtClean="0"/>
                        <a:t>2016 (Tajwan)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Joga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mc.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1/</a:t>
                      </a:r>
                      <a:r>
                        <a:rPr lang="pl-PL" dirty="0" err="1" smtClean="0"/>
                        <a:t>tydz</a:t>
                      </a:r>
                      <a:r>
                        <a:rPr lang="pl-PL" dirty="0" smtClean="0"/>
                        <a:t>.,</a:t>
                      </a:r>
                      <a:r>
                        <a:rPr lang="pl-PL" baseline="0" dirty="0" smtClean="0"/>
                        <a:t> </a:t>
                      </a:r>
                    </a:p>
                    <a:p>
                      <a:pPr algn="ctr"/>
                      <a:r>
                        <a:rPr lang="pl-PL" baseline="0" dirty="0" smtClean="0"/>
                        <a:t>50 min.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 interwencji: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↓ dokuczliwości objawów: </a:t>
                      </a:r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tkliwość piersi, bóle brzucha, zimne poty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1651915"/>
                  </a:ext>
                </a:extLst>
              </a:tr>
              <a:tr h="155993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El-</a:t>
                      </a:r>
                      <a:r>
                        <a:rPr lang="pl-PL" dirty="0" err="1" smtClean="0"/>
                        <a:t>Lithy</a:t>
                      </a:r>
                      <a:r>
                        <a:rPr lang="pl-PL" dirty="0" smtClean="0"/>
                        <a:t> i </a:t>
                      </a:r>
                      <a:r>
                        <a:rPr lang="pl-PL" dirty="0" err="1" smtClean="0"/>
                        <a:t>wsp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algn="ctr"/>
                      <a:r>
                        <a:rPr lang="pl-PL" dirty="0" smtClean="0"/>
                        <a:t>2015 </a:t>
                      </a:r>
                    </a:p>
                    <a:p>
                      <a:pPr algn="ctr"/>
                      <a:r>
                        <a:rPr lang="pl-PL" dirty="0" smtClean="0"/>
                        <a:t>(Egipt)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Ćwiczenia aerobowe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</a:t>
                      </a:r>
                    </a:p>
                    <a:p>
                      <a:pPr algn="ctr"/>
                      <a:r>
                        <a:rPr lang="pl-PL" dirty="0" smtClean="0"/>
                        <a:t>15:15</a:t>
                      </a:r>
                    </a:p>
                    <a:p>
                      <a:pPr algn="ctr"/>
                      <a:r>
                        <a:rPr lang="pl-PL" dirty="0" smtClean="0"/>
                        <a:t>(GK:GB)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mc.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3/</a:t>
                      </a:r>
                      <a:r>
                        <a:rPr lang="pl-PL" dirty="0" err="1" smtClean="0"/>
                        <a:t>tydz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algn="ctr"/>
                      <a:r>
                        <a:rPr lang="pl-PL" dirty="0" smtClean="0"/>
                        <a:t>30 min.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GB</a:t>
                      </a:r>
                      <a:r>
                        <a:rPr lang="pl-PL" baseline="0" dirty="0" smtClean="0"/>
                        <a:t> vs. GK: </a:t>
                      </a:r>
                      <a:r>
                        <a:rPr lang="pl-PL" sz="2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dokuczliwości objawów: </a:t>
                      </a:r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zachcianki żywieniowe, depresyjny nastrój, obrzęki, bóle brzucha, bóle pleców, niepokój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928933"/>
                  </a:ext>
                </a:extLst>
              </a:tr>
              <a:tr h="1533034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Dehnavi</a:t>
                      </a:r>
                      <a:r>
                        <a:rPr lang="pl-PL" dirty="0" smtClean="0"/>
                        <a:t> i </a:t>
                      </a:r>
                      <a:r>
                        <a:rPr lang="pl-PL" dirty="0" err="1" smtClean="0"/>
                        <a:t>wsp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algn="ctr"/>
                      <a:r>
                        <a:rPr lang="pl-PL" dirty="0" smtClean="0"/>
                        <a:t>2018 </a:t>
                      </a:r>
                    </a:p>
                    <a:p>
                      <a:pPr algn="ctr"/>
                      <a:r>
                        <a:rPr lang="pl-PL" dirty="0" smtClean="0"/>
                        <a:t>(Iran)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Ćwiczenia aerobowe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</a:t>
                      </a:r>
                    </a:p>
                    <a:p>
                      <a:pPr algn="ctr"/>
                      <a:r>
                        <a:rPr lang="pl-PL" dirty="0" smtClean="0"/>
                        <a:t>35:35</a:t>
                      </a:r>
                    </a:p>
                    <a:p>
                      <a:pPr algn="ctr"/>
                      <a:r>
                        <a:rPr lang="pl-PL" dirty="0" smtClean="0"/>
                        <a:t>(GK:GB) 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mc.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3/</a:t>
                      </a:r>
                      <a:r>
                        <a:rPr lang="pl-PL" dirty="0" err="1" smtClean="0"/>
                        <a:t>tydz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 min.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GB vs. GK: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↓ dokuczliwości objawów: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l-PL" b="1" baseline="0" dirty="0" smtClean="0"/>
                        <a:t>bóle głowy, mdłości, zaparcia, biegunka</a:t>
                      </a:r>
                      <a:endParaRPr lang="pl-PL" b="1" dirty="0" smtClean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007500"/>
                  </a:ext>
                </a:extLst>
              </a:tr>
              <a:tr h="1533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Maged</a:t>
                      </a:r>
                      <a:r>
                        <a:rPr lang="pl-PL" dirty="0" smtClean="0"/>
                        <a:t> i </a:t>
                      </a:r>
                      <a:r>
                        <a:rPr lang="pl-PL" dirty="0" err="1" smtClean="0"/>
                        <a:t>wsp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2018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(Egipt)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Pływanie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70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35:35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(GK:GB)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mc.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3/</a:t>
                      </a:r>
                      <a:r>
                        <a:rPr lang="pl-PL" dirty="0" err="1" smtClean="0"/>
                        <a:t>tydz</a:t>
                      </a:r>
                      <a:r>
                        <a:rPr lang="pl-PL" dirty="0" smtClean="0"/>
                        <a:t>.,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 min.</a:t>
                      </a:r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GB vs. GK: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↓ dokuczliwości objawów: </a:t>
                      </a:r>
                      <a:r>
                        <a:rPr lang="pl-PL" b="1" dirty="0" smtClean="0"/>
                        <a:t>niepokój, napięcie, tkliwość</a:t>
                      </a:r>
                      <a:r>
                        <a:rPr lang="pl-PL" b="1" baseline="0" dirty="0" smtClean="0"/>
                        <a:t> piersi, zmęczenie. Brak wpływu na poirytowanie, bezsenność, obrzęki.</a:t>
                      </a:r>
                      <a:endParaRPr lang="pl-PL" b="1" dirty="0" smtClean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9012775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000500" y="6578486"/>
            <a:ext cx="3366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 smtClean="0"/>
              <a:t>GB – grupa badana, GK – grupa kontrolna</a:t>
            </a:r>
            <a:endParaRPr lang="pl-PL" sz="1200" i="1" dirty="0"/>
          </a:p>
        </p:txBody>
      </p:sp>
    </p:spTree>
    <p:extLst>
      <p:ext uri="{BB962C8B-B14F-4D97-AF65-F5344CB8AC3E}">
        <p14:creationId xmlns:p14="http://schemas.microsoft.com/office/powerpoint/2010/main" val="32976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369</TotalTime>
  <Words>805</Words>
  <Application>Microsoft Office PowerPoint</Application>
  <PresentationFormat>Niestandardowy</PresentationFormat>
  <Paragraphs>153</Paragraphs>
  <Slides>18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Mydło</vt:lpstr>
      <vt:lpstr>Styl życia jako forma łagodzenia objawów napięcia przedmiesiączkowego – aktywność fizyczna i higiena snu</vt:lpstr>
      <vt:lpstr>PMS* - objawy</vt:lpstr>
      <vt:lpstr>Epidemiologia</vt:lpstr>
      <vt:lpstr>PMS  - metody leczenia</vt:lpstr>
      <vt:lpstr>Cel pracy</vt:lpstr>
      <vt:lpstr>Metodyka</vt:lpstr>
      <vt:lpstr>Wyniki</vt:lpstr>
      <vt:lpstr>Aktywność fizyczna</vt:lpstr>
      <vt:lpstr>Prezentacja programu PowerPoint</vt:lpstr>
      <vt:lpstr>Aktywność fizyczna – możliwe mechanizmy</vt:lpstr>
      <vt:lpstr>Higiena snu</vt:lpstr>
      <vt:lpstr>Higiena snu</vt:lpstr>
      <vt:lpstr>Inne elementy stylu życia</vt:lpstr>
      <vt:lpstr>Sposób żywienia a PMS </vt:lpstr>
      <vt:lpstr>Możliwe kierunki dalszych badań</vt:lpstr>
      <vt:lpstr>Podsumowanie</vt:lpstr>
      <vt:lpstr>Prezentacja programu PowerPoint</vt:lpstr>
      <vt:lpstr>Dziękuję za uwagę!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 życia jako niefarmakologiczna forma leczenia zespołu napięcia przedmiesiączkowego (PMS)</dc:title>
  <dc:creator>01</dc:creator>
  <cp:lastModifiedBy>Dominika</cp:lastModifiedBy>
  <cp:revision>31</cp:revision>
  <dcterms:created xsi:type="dcterms:W3CDTF">2019-11-25T11:03:09Z</dcterms:created>
  <dcterms:modified xsi:type="dcterms:W3CDTF">2019-11-21T00:53:13Z</dcterms:modified>
</cp:coreProperties>
</file>